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797675" cy="9926638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CAACF-B3EA-A94C-901F-1DA7A6F41E1D}" v="40" dt="2020-04-03T12:39:5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Ord som inneholder</a:t>
            </a:r>
            <a:br>
              <a:rPr lang="nb-NO" dirty="0"/>
            </a:br>
            <a:r>
              <a:rPr lang="nb-NO" dirty="0"/>
              <a:t>pl-sl-kl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069E7B5-5E54-6240-ABD6-F5440C601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9"/>
    </mc:Choice>
    <mc:Fallback xmlns="">
      <p:transition spd="slow" advTm="6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Sla-låm-por-ter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Slalåm-porter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Slalåmporter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16BD0F5-05E9-EB4E-ACDD-A8EE7E144A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3"/>
    </mc:Choice>
    <mc:Fallback xmlns="">
      <p:transition spd="slow" advTm="11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mange slalåmporter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Datei:Steven Theolier FIS Slalom Hinterstoder 2010.jpg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32" y="454497"/>
            <a:ext cx="5614681" cy="4211011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2C0FB087-7B0B-044B-8C4D-E757DD55DF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"/>
    </mc:Choice>
    <mc:Fallback xmlns="">
      <p:transition spd="slow" advTm="4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A-vis-opp-slag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Avis-oppslag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Avisoppslag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CD533ED-FD61-E543-8B1E-C49F87305E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1"/>
    </mc:Choice>
    <mc:Fallback xmlns="">
      <p:transition spd="slow" advTm="12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5081047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Nyheten fikk et stort avisoppslag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The Messenger (newspaper)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35" y="654552"/>
            <a:ext cx="2911115" cy="4194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723C80D-FF88-544E-9D32-97680ECA63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2"/>
    </mc:Choice>
    <mc:Fallback xmlns="">
      <p:transition spd="slow" advTm="5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Sko-le-av-slut-ning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Skole-avslutning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Skoleavslutning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53F72B5-A986-0347-8F31-C3BEEED0B6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2"/>
    </mc:Choice>
    <mc:Fallback xmlns="">
      <p:transition spd="slow" advTm="13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Russen hadde en fin skoleavslutning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Russefeiring – Wikipedi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4"/>
          <a:stretch/>
        </p:blipFill>
        <p:spPr>
          <a:xfrm>
            <a:off x="3590313" y="407523"/>
            <a:ext cx="4611007" cy="432674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0DB1CC4-0DA1-1444-9FD8-FA235E2BD4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7"/>
    </mc:Choice>
    <mc:Fallback xmlns="">
      <p:transition spd="slow" advTm="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Slekts-fors-ker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Slekts-forsker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Slektsforsker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397E1B1-E10F-8246-849F-DA7693DF74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0"/>
    </mc:Choice>
    <mc:Fallback xmlns="">
      <p:transition spd="slow" advTm="12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3655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er interessant å være slektsforsker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Talk:Genealogy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47" y="367644"/>
            <a:ext cx="6699017" cy="383671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D533B9E-029F-F54D-8C49-A221B7E98C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8"/>
    </mc:Choice>
    <mc:Fallback xmlns="">
      <p:transition spd="slow" advTm="7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Hun-de-klub-ben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Hunde-klubben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Hundeklubben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47AD1C7-6C3F-8341-9E47-A044C05F00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2"/>
    </mc:Choice>
    <mc:Fallback xmlns="">
      <p:transition spd="slow" advTm="12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1183" y="444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Pluto lærte mye i hundeklubben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Dog Agility Jumping · Free photo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41" y="379082"/>
            <a:ext cx="6261179" cy="425890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6F623FB1-084E-8A41-A4CB-43B0184764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7"/>
    </mc:Choice>
    <mc:Fallback xmlns="">
      <p:transition spd="slow" advTm="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Sy-ke-plei-er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Syke-pleier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Sykepleier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8C3C8BD-5D48-B84D-B5E9-314CD1A84A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5"/>
    </mc:Choice>
    <mc:Fallback xmlns="">
      <p:transition spd="slow" advTm="11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Gress-klip-per-en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Gress-klipperen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Gressklipperen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B72E950-CBA1-2044-9B3C-F2E2766065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7"/>
    </mc:Choice>
    <mc:Fallback xmlns="">
      <p:transition spd="slow" advTm="1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7743" y="460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Gressklipperen var helt ny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File:Lawn mower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20" y="254442"/>
            <a:ext cx="4740471" cy="4579474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E9C3A0E-924B-B14A-95E1-9EC75F84C7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6"/>
    </mc:Choice>
    <mc:Fallback xmlns="">
      <p:transition spd="slow" advTm="5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Da-me-klær-ne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Dame-klærne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Dameklærne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D390647-2944-744C-A290-46DF0AC8B2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3"/>
    </mc:Choice>
    <mc:Fallback xmlns="">
      <p:transition spd="slow" advTm="12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42902" y="4483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Dameklærne var siste mote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December 2008 – nicu's photo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33" y="254442"/>
            <a:ext cx="6350000" cy="4229100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01952DAB-4ADA-D14B-8032-74B6F401C1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"/>
    </mc:Choice>
    <mc:Fallback xmlns="">
      <p:transition spd="slow" advTm="7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Klov-ne-stre-ker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Klovne-streker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Klovnestreker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E4139E8-246C-A145-8F99-2AF1E04859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7"/>
    </mc:Choice>
    <mc:Fallback xmlns="">
      <p:transition spd="slow" advTm="12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3476" y="4374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 likte å lage klovnestreker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Clowns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47" y="254442"/>
            <a:ext cx="5649798" cy="4237349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10BFA08-B7D4-8B4F-BC5A-50E3E13621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0"/>
    </mc:Choice>
    <mc:Fallback xmlns="">
      <p:transition spd="slow" advTm="7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7453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Klara jobbet som sykepleier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Illustration Nice Girl Doctor Dr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59" y="254442"/>
            <a:ext cx="3678712" cy="4746725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86CD3D8-F46D-204F-8638-E763C9B0E9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"/>
    </mc:Choice>
    <mc:Fallback xmlns="">
      <p:transition spd="slow" advTm="5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Pa-ra-ply-en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Para-plyen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Paraplyen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1DDCF78-7FEA-5145-BB05-EFFA196571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0"/>
    </mc:Choice>
    <mc:Fallback xmlns="">
      <p:transition spd="slow" advTm="1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901706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Paraplyen var god å ha i regnværet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2" name="Bilde 1" descr="Free vector graphic: Umbrella, Orange, Drops, Blue, Tim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92" y="238383"/>
            <a:ext cx="3102793" cy="4137058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8806B7C-6E1F-1749-B932-D36569F4FA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"/>
    </mc:Choice>
    <mc:Fallback xmlns="">
      <p:transition spd="slow" advTm="7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Eks-plo-sjo-nen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Eksplo-sjonen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Eksplosjonen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D634471-0829-ED42-A1BA-74B6543C21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2"/>
    </mc:Choice>
    <mc:Fallback xmlns="">
      <p:transition spd="slow" advTm="1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3862" y="4689783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Vi hørte eksplosjonen godt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Explosion Pop Fireball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88" y="254442"/>
            <a:ext cx="5583031" cy="394301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12D8EF90-4C5B-7E4B-8327-28EF8127B1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4"/>
    </mc:Choice>
    <mc:Fallback xmlns="">
      <p:transition spd="slow" advTm="5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Jord-bær-pluk-ker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Jordbær-plukker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Jordbærplukker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860E0B7-8A85-C046-B198-44AA1C90D4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2"/>
    </mc:Choice>
    <mc:Fallback xmlns="">
      <p:transition spd="slow" advTm="1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var en god jordbærplukker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Strawberry farming Archives - Farmers#Tre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97" y="254442"/>
            <a:ext cx="6591335" cy="4394223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03AD4B1E-5790-C343-9A8E-AB7400875A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"/>
    </mc:Choice>
    <mc:Fallback xmlns="">
      <p:transition spd="slow" advTm="5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Sy-ke-plei-er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Klara jobbet som sykepleier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Pa-ra-ply-en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Paraplyen var god å ha i regnværet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Eks-plo-sjo-nen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Vi hørte eksplosjonen godt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Jord-bær-pluk-ker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Han var en god jordbærplukker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Sla-låm-por-ter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Det var mange slalåmporter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A-vis-opp-slag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Nyheten fikk et stort avisoppslag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Sko-le-av-slut-ning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Russen hadde en fin skoleavslutning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Slekts-fors-ker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Det er interessant å være slektsforsker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Hun-de-klub-ben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Pluto lærte mye i hundeklubben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Gress-klip-per-en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Gressklipperen var helt ny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Da-me-klær-ne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Dameklærne var siste mote&amp;quot;&quot;/&gt;&lt;property id=&quot;20307&quot; value=&quot;277&quot;/&gt;&lt;/object&gt;&lt;object type=&quot;3&quot; unique_id=&quot;10624&quot;&gt;&lt;property id=&quot;20148&quot; value=&quot;5&quot;/&gt;&lt;property id=&quot;20300&quot; value=&quot;Slide 24 - &amp;quot;Klov-ne-stre-ker&amp;quot;&quot;/&gt;&lt;property id=&quot;20307&quot; value=&quot;278&quot;/&gt;&lt;/object&gt;&lt;object type=&quot;3&quot; unique_id=&quot;10625&quot;&gt;&lt;property id=&quot;20148&quot; value=&quot;5&quot;/&gt;&lt;property id=&quot;20300&quot; value=&quot;Slide 25 - &amp;quot;De likte å lage klovnestreker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pl-sl-kl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6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1|3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4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|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2|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791</TotalTime>
  <Words>135</Words>
  <Application>Microsoft Macintosh PowerPoint</Application>
  <PresentationFormat>Widescreen</PresentationFormat>
  <Paragraphs>61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Ord som inneholder pl-sl-kl</vt:lpstr>
      <vt:lpstr>Sy-ke-plei-er</vt:lpstr>
      <vt:lpstr>Klara jobbet som sykepleier</vt:lpstr>
      <vt:lpstr>Pa-ra-ply-en</vt:lpstr>
      <vt:lpstr>Paraplyen var god å ha i regnværet</vt:lpstr>
      <vt:lpstr>Eks-plo-sjo-nen</vt:lpstr>
      <vt:lpstr>Vi hørte eksplosjonen godt</vt:lpstr>
      <vt:lpstr>Jord-bær-pluk-ker</vt:lpstr>
      <vt:lpstr>Han var en god jordbærplukker</vt:lpstr>
      <vt:lpstr>Sla-låm-por-ter</vt:lpstr>
      <vt:lpstr>Det var mange slalåmporter</vt:lpstr>
      <vt:lpstr>A-vis-opp-slag</vt:lpstr>
      <vt:lpstr>Nyheten fikk et stort avisoppslag</vt:lpstr>
      <vt:lpstr>Sko-le-av-slut-ning</vt:lpstr>
      <vt:lpstr>Russen hadde en fin skoleavslutning</vt:lpstr>
      <vt:lpstr>Slekts-fors-ker</vt:lpstr>
      <vt:lpstr>Det er interessant å være slektsforsker</vt:lpstr>
      <vt:lpstr>Hun-de-klub-ben</vt:lpstr>
      <vt:lpstr>Pluto lærte mye i hundeklubben</vt:lpstr>
      <vt:lpstr>Gress-klip-per-en</vt:lpstr>
      <vt:lpstr>Gressklipperen var helt ny</vt:lpstr>
      <vt:lpstr>Da-me-klær-ne</vt:lpstr>
      <vt:lpstr>Dameklærne var siste mote</vt:lpstr>
      <vt:lpstr>Klov-ne-stre-ker</vt:lpstr>
      <vt:lpstr>De likte å lage klovnestreker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41</cp:revision>
  <dcterms:created xsi:type="dcterms:W3CDTF">2020-02-19T13:29:40Z</dcterms:created>
  <dcterms:modified xsi:type="dcterms:W3CDTF">2020-12-13T23:17:46Z</dcterms:modified>
</cp:coreProperties>
</file>