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</p:sldIdLst>
  <p:sldSz cx="12192000" cy="6858000"/>
  <p:notesSz cx="6797675" cy="9926638"/>
  <p:custDataLst>
    <p:tags r:id="rId29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CAACF-B3EA-A94C-901F-1DA7A6F41E1D}" v="40" dt="2020-04-03T12:39:5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DBFCAACF-B3EA-A94C-901F-1DA7A6F41E1D}"/>
    <pc:docChg chg="modSld">
      <pc:chgData name="Pål Lennart Horne" userId="46f3cf5ea75126dc" providerId="LiveId" clId="{DBFCAACF-B3EA-A94C-901F-1DA7A6F41E1D}" dt="2020-04-03T12:39:53.706" v="37"/>
      <pc:docMkLst>
        <pc:docMk/>
      </pc:docMkLst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441284269" sldId="256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3" creationId="{969A4FE7-8884-9B4F-9FE2-9691E1E8B63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57257447" sldId="25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3" creationId="{24BC7970-B55B-D847-9C73-6BED6E18C526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9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9371380" sldId="258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3" creationId="{FA0EA7AD-E609-734D-BD4C-13D1197BF15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98320931" sldId="259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3" creationId="{0145B8B5-8110-4A40-A32E-70B0600EFA68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756982241" sldId="26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3" creationId="{A07DCDB4-62AC-D343-8593-861002ADCA4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4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442021502" sldId="26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2" creationId="{AAF3069D-C218-224F-84E1-06D3EAE931F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891857935" sldId="26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4" creationId="{B579C5F0-DC11-004A-9C38-FE539CEBE3B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55084531" sldId="26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2" creationId="{9DAC0BD7-EDDE-4A43-8B77-5F98BC7D98C7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544093091" sldId="26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4" creationId="{84AA0DB4-2E59-174B-941F-3A285A252753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04488714" sldId="265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2" creationId="{3E599D0D-140A-4240-A51D-15D08AF4471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145766383" sldId="26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4" creationId="{96B7A18E-00EC-494D-B447-A3B0CE6A9418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1942052" sldId="26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3" creationId="{D4BA4C00-BFA4-1D4C-ADB4-45E9C7000AB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3835570" sldId="26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4" creationId="{25E57560-FD74-CE4C-9245-62DE9D4B4F31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157967" sldId="26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5" creationId="{AFB41059-2654-FA41-B6A7-F8B5197B772C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064530824" sldId="270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4" creationId="{320F2E1D-A05C-FD46-835E-CA6A45A1516F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604290750" sldId="27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3" creationId="{AD9D383A-EF27-8049-A2E4-3675D2C8E79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984047787" sldId="27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4" creationId="{1E9ACEEA-01D6-ED44-9621-A402335A1BB2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513419402" sldId="27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2" creationId="{FF11F246-6118-EF45-9BE7-27353C72145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20001990" sldId="27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4" creationId="{BB6F5BA9-87D4-9A4D-A679-1C160822C84A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932713653" sldId="275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5" creationId="{8C573404-E608-1E44-B5B5-838443837F54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238302617" sldId="27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4" creationId="{C9F30772-B341-3E42-95C9-7F03DC8655AB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07374097" sldId="27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2" creationId="{B0264DAC-FFCF-C54C-9126-8FBA473CF1D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555930369" sldId="27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4" creationId="{B102BB2F-572C-6A49-A361-4D2046210EAD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43686705" sldId="27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5" creationId="{75AF4BCF-B319-F146-A207-2BCE8AF41C87}"/>
          </ac:picMkLst>
        </pc:picChg>
      </pc:sldChg>
      <pc:sldChg chg="addSp delSp modSp modTransition setBg modAnim">
        <pc:chgData name="Pål Lennart Horne" userId="46f3cf5ea75126dc" providerId="LiveId" clId="{DBFCAACF-B3EA-A94C-901F-1DA7A6F41E1D}" dt="2020-04-03T12:39:53.706" v="37"/>
        <pc:sldMkLst>
          <pc:docMk/>
          <pc:sldMk cId="343453481" sldId="28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3" creationId="{C73725A8-3B38-9045-8B32-BBE7E8AF5375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m4a"/><Relationship Id="rId2" Type="http://schemas.microsoft.com/office/2007/relationships/media" Target="../media/media26.m4a"/><Relationship Id="rId1" Type="http://schemas.openxmlformats.org/officeDocument/2006/relationships/tags" Target="../tags/tag2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m4a"/><Relationship Id="rId2" Type="http://schemas.microsoft.com/office/2007/relationships/media" Target="../media/media27.m4a"/><Relationship Id="rId1" Type="http://schemas.openxmlformats.org/officeDocument/2006/relationships/tags" Target="../tags/tag27.xml"/><Relationship Id="rId6" Type="http://schemas.openxmlformats.org/officeDocument/2006/relationships/image" Target="../media/image1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C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Ord som inneholder</a:t>
            </a:r>
            <a:br>
              <a:rPr lang="nb-NO" b="1" dirty="0"/>
            </a:br>
            <a:r>
              <a:rPr lang="nb-NO" b="1" dirty="0"/>
              <a:t>dv-fn-tj-st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79AC12F-6648-6C4F-B930-61245BD9C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7"/>
    </mc:Choice>
    <mc:Fallback xmlns="">
      <p:transition spd="slow" advTm="7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Guds-tje-ne-ste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Guds-tjeneste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Gudstjeneste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02ACE11-1B71-9D4E-8169-6917A79C958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4"/>
    </mc:Choice>
    <mc:Fallback xmlns="">
      <p:transition spd="slow" advTm="11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gudstjeneste i kirken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File:Nors Kirke (gudstjeneste)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10" y="482778"/>
            <a:ext cx="6360077" cy="4240051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4F5C6F62-B135-1E4B-BD87-E8F65861E87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4"/>
    </mc:Choice>
    <mc:Fallback xmlns="">
      <p:transition spd="slow" advTm="46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Tog-sta-sjo-nen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Tog-stasjonen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Togstasjonen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5501DD1-9CE6-154F-87CD-F4FEEBEBFA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2"/>
    </mc:Choice>
    <mc:Fallback xmlns="">
      <p:transition spd="slow" advTm="11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741682"/>
            <a:ext cx="10515600" cy="103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ingen på togstasjonen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Vestby stasjon –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74" y="454497"/>
            <a:ext cx="6240152" cy="4160101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8D94671-C1B1-4445-984D-279765F82C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0"/>
    </mc:Choice>
    <mc:Fallback xmlns="">
      <p:transition spd="slow" advTm="4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Ste-ke-ov-nen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Steke-ovnen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Stekeovnen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1FB573A-568F-AA47-8D66-F1E753F6DB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9"/>
    </mc:Choice>
    <mc:Fallback xmlns="">
      <p:transition spd="slow" advTm="1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06853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stod ei gryte i stekeovnen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Stekes | Stekeovn på 250 grader. La gryta stå inne, så de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769" y="414224"/>
            <a:ext cx="3256126" cy="4359667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DC215D7-0905-1B4C-B723-0975DD9CA6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"/>
    </mc:Choice>
    <mc:Fallback xmlns="">
      <p:transition spd="slow" advTm="5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Fyr-stik-ke-ne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Fyr-stikkene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Fyrstikkene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FF181C7-C366-7A45-A71F-A6A14D3490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7"/>
    </mc:Choice>
    <mc:Fallback xmlns="">
      <p:transition spd="slow" advTm="11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3655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Fyrstikkene var nesten utbrente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Free Images : cold, wood, old, darkness, street light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36" y="397935"/>
            <a:ext cx="6489647" cy="4277759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3D873D2-C117-6548-8CC8-409839A1FC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"/>
    </mc:Choice>
    <mc:Fallback xmlns="">
      <p:transition spd="slow" advTm="4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Brå-stop-pet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Brå-stoppet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Bråstoppet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C6D08FB-2939-6443-A6DD-88A8EB6C49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6"/>
    </mc:Choice>
    <mc:Fallback xmlns="">
      <p:transition spd="slow" advTm="9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1183" y="444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Bilen bråstoppet på rødt lys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Bildet : trafikk, lampe, gjenstand, belysning, trafikkly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11" y="431027"/>
            <a:ext cx="6363037" cy="4242025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5DD1D358-1DC8-5845-BEF5-20652D12AA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"/>
    </mc:Choice>
    <mc:Fallback xmlns="">
      <p:transition spd="slow" advTm="3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Dverg-bjør-ka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Dverg-bjørka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Dvergbjørka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060F7FEA-56C8-DB48-A226-3B07EE0E7C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1"/>
    </mc:Choice>
    <mc:Fallback xmlns="">
      <p:transition spd="slow" advTm="9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Te-a-ter-styk-ke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Teater-stykke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Teaterstykke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E195DA8-4A4A-8842-BD1F-84D479A9E5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2"/>
    </mc:Choice>
    <mc:Fallback xmlns="">
      <p:transition spd="slow" advTm="13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414528" y="4600355"/>
            <a:ext cx="112166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et spennende teaterstykke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Tapeworthy: The Barrymore Dynasty - The Royal Family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25" y="513187"/>
            <a:ext cx="6505435" cy="4228533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02BE35DB-B6B9-2E4D-8224-438A5EF070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4"/>
    </mc:Choice>
    <mc:Fallback xmlns="">
      <p:transition spd="slow" advTm="4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Støv-su-ge-ren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Støv-sugeren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Støvsugeren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47B8AC4-83BA-A943-9A3E-351B538E3F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4"/>
    </mc:Choice>
    <mc:Fallback xmlns="">
      <p:transition spd="slow" advTm="11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42902" y="4483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Støvsugeren var lett å bruke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Electrolux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80" y="522074"/>
            <a:ext cx="3196619" cy="4257315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07589632-26AE-0A4E-B61E-B80D6FADAD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0"/>
    </mc:Choice>
    <mc:Fallback xmlns="">
      <p:transition spd="slow" advTm="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Stål-or-men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Stål-ormen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Stålormen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A0838FA-8225-5347-8A52-0217F213FF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9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9"/>
    </mc:Choice>
    <mc:Fallback xmlns="">
      <p:transition spd="slow" advTm="9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33476" y="4374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Stålormen er en øgle uten ben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Stålorm - Wikipedia, den frie encyklopæ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1" y="616010"/>
            <a:ext cx="5062194" cy="3796646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D7063E4-7823-494F-BE3F-A016910098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4"/>
    </mc:Choice>
    <mc:Fallback xmlns="">
      <p:transition spd="slow" advTm="5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Stats-mi-nis-ter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Stats-minister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Statsminister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6DDD2C6-3FC4-EF41-8148-BB5B3C5802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52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3"/>
    </mc:Choice>
    <mc:Fallback xmlns="">
      <p:transition spd="slow" advTm="11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365760" y="4374113"/>
            <a:ext cx="1126540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Gro har vært statsminister i Norge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Gro Harlem Brundtland - Wikipedia, den frie encyklopæ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32" y="564113"/>
            <a:ext cx="2683544" cy="4025316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49D89139-979A-5E40-A8CE-CD92C98BEA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7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2"/>
    </mc:Choice>
    <mc:Fallback xmlns="">
      <p:transition spd="slow" advTm="5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35734" y="4582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Dvergbjørka er fin om høsten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 descr="Scandinavian Montane Birch forest and grasslands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42" y="364975"/>
            <a:ext cx="3052517" cy="4564900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4CD858FF-C9AD-3445-942D-0FC3C9AB67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"/>
    </mc:Choice>
    <mc:Fallback xmlns="">
      <p:transition spd="slow" advTm="5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Snø-fnug-ge-ne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Snø-fnuggene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Snøfnuggene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1126DB2-1E61-A94E-BC90-EAEA69879BF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2"/>
    </mc:Choice>
    <mc:Fallback xmlns="">
      <p:transition spd="slow" advTm="11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4901706"/>
            <a:ext cx="10515600" cy="9035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Snøfnuggene dalte ned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2" name="Bilde 1" descr="Free photo: Night, Snow, Bokeh, Snowflakes - Free Image 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33" y="423049"/>
            <a:ext cx="6096000" cy="405765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AA0DB2D-A7B5-C043-831A-A86B355ADD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"/>
    </mc:Choice>
    <mc:Fallback xmlns="">
      <p:transition spd="slow" advTm="4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Selv-be-tje-ning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Selv-betjening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Selvbetjening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0FBEC42-2612-7A47-8920-8CE3473DBC7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9"/>
    </mc:Choice>
    <mc:Fallback xmlns="">
      <p:transition spd="slow" advTm="11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390144" y="4689782"/>
            <a:ext cx="11253216" cy="125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På flyplassen var det selvbetjening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Selvbetjening | Leif Harboe | Flick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56" y="783551"/>
            <a:ext cx="6944412" cy="3906232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0C3126B-70C3-664A-9315-C2AC7A3170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8"/>
    </mc:Choice>
    <mc:Fallback xmlns="">
      <p:transition spd="slow" advTm="4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Tju-e-fi-re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Tjue-fire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Tjuefire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3957145-85DE-EE42-A9A9-2E1C2EBBB8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3"/>
    </mc:Choice>
    <mc:Fallback xmlns="">
      <p:transition spd="slow" advTm="10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294423" y="4892511"/>
            <a:ext cx="11608454" cy="84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Stine var tjuefire år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27" y="454497"/>
            <a:ext cx="5573336" cy="4180002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0BAA10EB-D802-424A-BB48-A13052EE9F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"/>
    </mc:Choice>
    <mc:Fallback xmlns="">
      <p:transition spd="slow" advTm="4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2 - &amp;quot;Dverg-bjør-ka&amp;quot;&quot;/&gt;&lt;property id=&quot;20307&quot; value=&quot;256&quot;/&gt;&lt;/object&gt;&lt;object type=&quot;3&quot; unique_id=&quot;10296&quot;&gt;&lt;property id=&quot;20148&quot; value=&quot;5&quot;/&gt;&lt;property id=&quot;20300&quot; value=&quot;Slide 3 - &amp;quot;Dvergbjørka er fin om høsten&amp;quot;&quot;/&gt;&lt;property id=&quot;20307&quot; value=&quot;257&quot;/&gt;&lt;/object&gt;&lt;object type=&quot;3&quot; unique_id=&quot;10297&quot;&gt;&lt;property id=&quot;20148&quot; value=&quot;5&quot;/&gt;&lt;property id=&quot;20300&quot; value=&quot;Slide 4 - &amp;quot;Snø-fnug-ge-ne&amp;quot;&quot;/&gt;&lt;property id=&quot;20307&quot; value=&quot;258&quot;/&gt;&lt;/object&gt;&lt;object type=&quot;3&quot; unique_id=&quot;10298&quot;&gt;&lt;property id=&quot;20148&quot; value=&quot;5&quot;/&gt;&lt;property id=&quot;20300&quot; value=&quot;Slide 5 - &amp;quot;Snøfnuggene dalte ned&amp;quot;&quot;/&gt;&lt;property id=&quot;20307&quot; value=&quot;259&quot;/&gt;&lt;/object&gt;&lt;object type=&quot;3&quot; unique_id=&quot;10606&quot;&gt;&lt;property id=&quot;20148&quot; value=&quot;5&quot;/&gt;&lt;property id=&quot;20300&quot; value=&quot;Slide 6 - &amp;quot;Selv-be-tje-ning&amp;quot;&quot;/&gt;&lt;property id=&quot;20307&quot; value=&quot;260&quot;/&gt;&lt;/object&gt;&lt;object type=&quot;3&quot; unique_id=&quot;10607&quot;&gt;&lt;property id=&quot;20148&quot; value=&quot;5&quot;/&gt;&lt;property id=&quot;20300&quot; value=&quot;Slide 7 - &amp;quot;På flyplassen var det selvbetjening&amp;quot;&quot;/&gt;&lt;property id=&quot;20307&quot; value=&quot;261&quot;/&gt;&lt;/object&gt;&lt;object type=&quot;3&quot; unique_id=&quot;10608&quot;&gt;&lt;property id=&quot;20148&quot; value=&quot;5&quot;/&gt;&lt;property id=&quot;20300&quot; value=&quot;Slide 8 - &amp;quot;Tju-e-fi-re&amp;quot;&quot;/&gt;&lt;property id=&quot;20307&quot; value=&quot;262&quot;/&gt;&lt;/object&gt;&lt;object type=&quot;3&quot; unique_id=&quot;10609&quot;&gt;&lt;property id=&quot;20148&quot; value=&quot;5&quot;/&gt;&lt;property id=&quot;20300&quot; value=&quot;Slide 9 - &amp;quot;Stine var tjuefire år&amp;quot;&quot;/&gt;&lt;property id=&quot;20307&quot; value=&quot;263&quot;/&gt;&lt;/object&gt;&lt;object type=&quot;3&quot; unique_id=&quot;10610&quot;&gt;&lt;property id=&quot;20148&quot; value=&quot;5&quot;/&gt;&lt;property id=&quot;20300&quot; value=&quot;Slide 10 - &amp;quot;Guds-tje-ne-ste&amp;quot;&quot;/&gt;&lt;property id=&quot;20307&quot; value=&quot;264&quot;/&gt;&lt;/object&gt;&lt;object type=&quot;3&quot; unique_id=&quot;10611&quot;&gt;&lt;property id=&quot;20148&quot; value=&quot;5&quot;/&gt;&lt;property id=&quot;20300&quot; value=&quot;Slide 11 - &amp;quot;Det var gudstjeneste i kirken&amp;quot;&quot;/&gt;&lt;property id=&quot;20307&quot; value=&quot;265&quot;/&gt;&lt;/object&gt;&lt;object type=&quot;3&quot; unique_id=&quot;10612&quot;&gt;&lt;property id=&quot;20148&quot; value=&quot;5&quot;/&gt;&lt;property id=&quot;20300&quot; value=&quot;Slide 12 - &amp;quot;Tog-sta-sjo-nen&amp;quot;&quot;/&gt;&lt;property id=&quot;20307&quot; value=&quot;266&quot;/&gt;&lt;/object&gt;&lt;object type=&quot;3&quot; unique_id=&quot;10613&quot;&gt;&lt;property id=&quot;20148&quot; value=&quot;5&quot;/&gt;&lt;property id=&quot;20300&quot; value=&quot;Slide 13 - &amp;quot;Det var ingen på togstasjonen&amp;quot;&quot;/&gt;&lt;property id=&quot;20307&quot; value=&quot;267&quot;/&gt;&lt;/object&gt;&lt;object type=&quot;3&quot; unique_id=&quot;10614&quot;&gt;&lt;property id=&quot;20148&quot; value=&quot;5&quot;/&gt;&lt;property id=&quot;20300&quot; value=&quot;Slide 14 - &amp;quot;Ste-ke-ov-nen&amp;quot;&quot;/&gt;&lt;property id=&quot;20307&quot; value=&quot;268&quot;/&gt;&lt;/object&gt;&lt;object type=&quot;3&quot; unique_id=&quot;10615&quot;&gt;&lt;property id=&quot;20148&quot; value=&quot;5&quot;/&gt;&lt;property id=&quot;20300&quot; value=&quot;Slide 15 - &amp;quot;Det stod ei gryte i stekeovnen&amp;quot;&quot;/&gt;&lt;property id=&quot;20307&quot; value=&quot;269&quot;/&gt;&lt;/object&gt;&lt;object type=&quot;3&quot; unique_id=&quot;10616&quot;&gt;&lt;property id=&quot;20148&quot; value=&quot;5&quot;/&gt;&lt;property id=&quot;20300&quot; value=&quot;Slide 16 - &amp;quot;Fyr-stik-ke-ne&amp;quot;&quot;/&gt;&lt;property id=&quot;20307&quot; value=&quot;270&quot;/&gt;&lt;/object&gt;&lt;object type=&quot;3&quot; unique_id=&quot;10617&quot;&gt;&lt;property id=&quot;20148&quot; value=&quot;5&quot;/&gt;&lt;property id=&quot;20300&quot; value=&quot;Slide 17 - &amp;quot;Fyrstikkene var nesten utbrente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Brå-stop-pet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Bilen bråstoppet på rødt lys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Te-a-ter-styk-ke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Det var et spennende teaterstykke&amp;quot;&quot;/&gt;&lt;property id=&quot;20307&quot; value=&quot;275&quot;/&gt;&lt;/object&gt;&lt;object type=&quot;3&quot; unique_id=&quot;10622&quot;&gt;&lt;property id=&quot;20148&quot; value=&quot;5&quot;/&gt;&lt;property id=&quot;20300&quot; value=&quot;Slide 22 - &amp;quot;Støv-su-ge-ren&amp;quot;&quot;/&gt;&lt;property id=&quot;20307&quot; value=&quot;276&quot;/&gt;&lt;/object&gt;&lt;object type=&quot;3&quot; unique_id=&quot;10623&quot;&gt;&lt;property id=&quot;20148&quot; value=&quot;5&quot;/&gt;&lt;property id=&quot;20300&quot; value=&quot;Slide 23 - &amp;quot;Støvsugeren var lett å bruke&amp;quot;&quot;/&gt;&lt;property id=&quot;20307&quot; value=&quot;277&quot;/&gt;&lt;/object&gt;&lt;object type=&quot;3&quot; unique_id=&quot;10624&quot;&gt;&lt;property id=&quot;20148&quot; value=&quot;5&quot;/&gt;&lt;property id=&quot;20300&quot; value=&quot;Slide 24 - &amp;quot;Stål-or-men&amp;quot;&quot;/&gt;&lt;property id=&quot;20307&quot; value=&quot;278&quot;/&gt;&lt;/object&gt;&lt;object type=&quot;3&quot; unique_id=&quot;10625&quot;&gt;&lt;property id=&quot;20148&quot; value=&quot;5&quot;/&gt;&lt;property id=&quot;20300&quot; value=&quot;Slide 25 - &amp;quot;Stålormen er en øgle uten ben&amp;quot;&quot;/&gt;&lt;property id=&quot;20307&quot; value=&quot;279&quot;/&gt;&lt;/object&gt;&lt;object type=&quot;3&quot; unique_id=&quot;10730&quot;&gt;&lt;property id=&quot;20148&quot; value=&quot;5&quot;/&gt;&lt;property id=&quot;20300&quot; value=&quot;Slide 1 - &amp;quot;Ord som inneholder dv-fn-tj-st&amp;quot;&quot;/&gt;&lt;property id=&quot;20307&quot; value=&quot;280&quot;/&gt;&lt;/object&gt;&lt;object type=&quot;3&quot; unique_id=&quot;11006&quot;&gt;&lt;property id=&quot;20148&quot; value=&quot;5&quot;/&gt;&lt;property id=&quot;20300&quot; value=&quot;Slide 26 - &amp;quot;Stats-mi-nis-ter&amp;quot;&quot;/&gt;&lt;property id=&quot;20307&quot; value=&quot;281&quot;/&gt;&lt;/object&gt;&lt;object type=&quot;3&quot; unique_id=&quot;11007&quot;&gt;&lt;property id=&quot;20148&quot; value=&quot;5&quot;/&gt;&lt;property id=&quot;20300&quot; value=&quot;Slide 27 - &amp;quot;Gro har vært statsminister i Norge&amp;quot;&quot;/&gt;&lt;property id=&quot;20307&quot; value=&quot;282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2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2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5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6|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9|3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8|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6|3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9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4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6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902</TotalTime>
  <Words>145</Words>
  <Application>Microsoft Office PowerPoint</Application>
  <PresentationFormat>Widescreen</PresentationFormat>
  <Paragraphs>66</Paragraphs>
  <Slides>27</Slides>
  <Notes>0</Notes>
  <HiddenSlides>0</HiddenSlides>
  <MMClips>27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Ord som inneholder dv-fn-tj-st</vt:lpstr>
      <vt:lpstr>Dverg-bjør-ka</vt:lpstr>
      <vt:lpstr>Dvergbjørka er fin om høsten</vt:lpstr>
      <vt:lpstr>Snø-fnug-ge-ne</vt:lpstr>
      <vt:lpstr>Snøfnuggene dalte ned</vt:lpstr>
      <vt:lpstr>Selv-be-tje-ning</vt:lpstr>
      <vt:lpstr>På flyplassen var det selvbetjening</vt:lpstr>
      <vt:lpstr>Tju-e-fi-re</vt:lpstr>
      <vt:lpstr>Stine var tjuefire år</vt:lpstr>
      <vt:lpstr>Guds-tje-ne-ste</vt:lpstr>
      <vt:lpstr>Det var gudstjeneste i kirken</vt:lpstr>
      <vt:lpstr>Tog-sta-sjo-nen</vt:lpstr>
      <vt:lpstr>Det var ingen på togstasjonen</vt:lpstr>
      <vt:lpstr>Ste-ke-ov-nen</vt:lpstr>
      <vt:lpstr>Det stod ei gryte i stekeovnen</vt:lpstr>
      <vt:lpstr>Fyr-stik-ke-ne</vt:lpstr>
      <vt:lpstr>Fyrstikkene var nesten utbrente</vt:lpstr>
      <vt:lpstr>Brå-stop-pet</vt:lpstr>
      <vt:lpstr>Bilen bråstoppet på rødt lys</vt:lpstr>
      <vt:lpstr>Te-a-ter-styk-ke</vt:lpstr>
      <vt:lpstr>Det var et spennende teaterstykke</vt:lpstr>
      <vt:lpstr>Støv-su-ge-ren</vt:lpstr>
      <vt:lpstr>Støvsugeren var lett å bruke</vt:lpstr>
      <vt:lpstr>Stål-or-men</vt:lpstr>
      <vt:lpstr>Stålormen er en øgle uten ben</vt:lpstr>
      <vt:lpstr>Stats-mi-nis-ter</vt:lpstr>
      <vt:lpstr>Gro har vært statsminister i Norge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53</cp:revision>
  <dcterms:created xsi:type="dcterms:W3CDTF">2020-02-19T13:29:40Z</dcterms:created>
  <dcterms:modified xsi:type="dcterms:W3CDTF">2020-12-14T14:27:16Z</dcterms:modified>
</cp:coreProperties>
</file>