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80" r:id="rId7"/>
    <p:sldId id="281" r:id="rId8"/>
    <p:sldId id="261" r:id="rId9"/>
    <p:sldId id="282" r:id="rId10"/>
    <p:sldId id="262" r:id="rId11"/>
    <p:sldId id="263" r:id="rId12"/>
    <p:sldId id="264" r:id="rId13"/>
    <p:sldId id="269" r:id="rId14"/>
    <p:sldId id="278" r:id="rId15"/>
    <p:sldId id="268" r:id="rId16"/>
    <p:sldId id="267" r:id="rId17"/>
    <p:sldId id="266" r:id="rId18"/>
    <p:sldId id="265" r:id="rId19"/>
    <p:sldId id="274" r:id="rId20"/>
    <p:sldId id="273" r:id="rId21"/>
    <p:sldId id="279" r:id="rId22"/>
    <p:sldId id="272" r:id="rId23"/>
    <p:sldId id="271" r:id="rId24"/>
    <p:sldId id="270" r:id="rId25"/>
  </p:sldIdLst>
  <p:sldSz cx="12192000" cy="6858000"/>
  <p:notesSz cx="6858000" cy="9144000"/>
  <p:custDataLst>
    <p:tags r:id="rId26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FFD1"/>
    <a:srgbClr val="FBC1C1"/>
    <a:srgbClr val="F1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435CBD-0FD0-A047-9678-73F39F0454B3}" v="5" dt="2020-06-04T09:02:24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569" autoAdjust="0"/>
    <p:restoredTop sz="94660"/>
  </p:normalViewPr>
  <p:slideViewPr>
    <p:cSldViewPr snapToGrid="0">
      <p:cViewPr varScale="1">
        <p:scale>
          <a:sx n="97" d="100"/>
          <a:sy n="97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ål Lennart Horne" userId="46f3cf5ea75126dc" providerId="LiveId" clId="{DB435CBD-0FD0-A047-9678-73F39F0454B3}"/>
    <pc:docChg chg="modSld">
      <pc:chgData name="Pål Lennart Horne" userId="46f3cf5ea75126dc" providerId="LiveId" clId="{DB435CBD-0FD0-A047-9678-73F39F0454B3}" dt="2020-06-04T09:02:24.997" v="4"/>
      <pc:docMkLst>
        <pc:docMk/>
      </pc:docMkLst>
      <pc:sldChg chg="addSp delSp modSp modTransition modAnim">
        <pc:chgData name="Pål Lennart Horne" userId="46f3cf5ea75126dc" providerId="LiveId" clId="{DB435CBD-0FD0-A047-9678-73F39F0454B3}" dt="2020-06-04T09:02:24.997" v="4"/>
        <pc:sldMkLst>
          <pc:docMk/>
          <pc:sldMk cId="3911251947" sldId="256"/>
        </pc:sldMkLst>
        <pc:picChg chg="add del mod">
          <ac:chgData name="Pål Lennart Horne" userId="46f3cf5ea75126dc" providerId="LiveId" clId="{DB435CBD-0FD0-A047-9678-73F39F0454B3}" dt="2020-06-04T09:01:07.385" v="3"/>
          <ac:picMkLst>
            <pc:docMk/>
            <pc:sldMk cId="3911251947" sldId="256"/>
            <ac:picMk id="3" creationId="{D771CF53-17E7-A243-9BBA-E200DE710354}"/>
          </ac:picMkLst>
        </pc:picChg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3911251947" sldId="256"/>
            <ac:picMk id="4" creationId="{E6F054F7-FF4D-2341-B5BD-92D1E13B6267}"/>
          </ac:picMkLst>
        </pc:picChg>
      </pc:sldChg>
      <pc:sldChg chg="addSp delSp modSp modTransition modAnim">
        <pc:chgData name="Pål Lennart Horne" userId="46f3cf5ea75126dc" providerId="LiveId" clId="{DB435CBD-0FD0-A047-9678-73F39F0454B3}" dt="2020-06-04T09:02:24.997" v="4"/>
        <pc:sldMkLst>
          <pc:docMk/>
          <pc:sldMk cId="3366962778" sldId="257"/>
        </pc:sldMkLst>
        <pc:picChg chg="add del mod">
          <ac:chgData name="Pål Lennart Horne" userId="46f3cf5ea75126dc" providerId="LiveId" clId="{DB435CBD-0FD0-A047-9678-73F39F0454B3}" dt="2020-06-04T09:01:07.385" v="3"/>
          <ac:picMkLst>
            <pc:docMk/>
            <pc:sldMk cId="3366962778" sldId="257"/>
            <ac:picMk id="3" creationId="{A6C92725-0A40-A245-9065-55742F6017D1}"/>
          </ac:picMkLst>
        </pc:picChg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3366962778" sldId="257"/>
            <ac:picMk id="4" creationId="{91F88D5F-A081-734E-B5DF-B6E093C1C980}"/>
          </ac:picMkLst>
        </pc:picChg>
      </pc:sldChg>
      <pc:sldChg chg="addSp delSp modSp modTransition modAnim">
        <pc:chgData name="Pål Lennart Horne" userId="46f3cf5ea75126dc" providerId="LiveId" clId="{DB435CBD-0FD0-A047-9678-73F39F0454B3}" dt="2020-06-04T09:02:24.997" v="4"/>
        <pc:sldMkLst>
          <pc:docMk/>
          <pc:sldMk cId="2392057269" sldId="258"/>
        </pc:sldMkLst>
        <pc:picChg chg="add del mod">
          <ac:chgData name="Pål Lennart Horne" userId="46f3cf5ea75126dc" providerId="LiveId" clId="{DB435CBD-0FD0-A047-9678-73F39F0454B3}" dt="2020-06-04T09:01:07.385" v="3"/>
          <ac:picMkLst>
            <pc:docMk/>
            <pc:sldMk cId="2392057269" sldId="258"/>
            <ac:picMk id="3" creationId="{666B2086-C0BD-DB4F-971E-55DD0534A830}"/>
          </ac:picMkLst>
        </pc:picChg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2392057269" sldId="258"/>
            <ac:picMk id="4" creationId="{C8A5B9C1-A6A8-834E-97C2-21C1731609D8}"/>
          </ac:picMkLst>
        </pc:picChg>
      </pc:sldChg>
      <pc:sldChg chg="addSp delSp modSp modTransition modAnim">
        <pc:chgData name="Pål Lennart Horne" userId="46f3cf5ea75126dc" providerId="LiveId" clId="{DB435CBD-0FD0-A047-9678-73F39F0454B3}" dt="2020-06-04T09:02:24.997" v="4"/>
        <pc:sldMkLst>
          <pc:docMk/>
          <pc:sldMk cId="2433252518" sldId="259"/>
        </pc:sldMkLst>
        <pc:picChg chg="add del mod">
          <ac:chgData name="Pål Lennart Horne" userId="46f3cf5ea75126dc" providerId="LiveId" clId="{DB435CBD-0FD0-A047-9678-73F39F0454B3}" dt="2020-06-04T09:00:22.227" v="1"/>
          <ac:picMkLst>
            <pc:docMk/>
            <pc:sldMk cId="2433252518" sldId="259"/>
            <ac:picMk id="3" creationId="{4E9CC55B-9786-3B45-AD94-859AC468B3FB}"/>
          </ac:picMkLst>
        </pc:picChg>
        <pc:picChg chg="add del mod">
          <ac:chgData name="Pål Lennart Horne" userId="46f3cf5ea75126dc" providerId="LiveId" clId="{DB435CBD-0FD0-A047-9678-73F39F0454B3}" dt="2020-06-04T09:01:07.385" v="3"/>
          <ac:picMkLst>
            <pc:docMk/>
            <pc:sldMk cId="2433252518" sldId="259"/>
            <ac:picMk id="4" creationId="{4890AE4B-1B74-BB49-B45A-FD8510DBCAB1}"/>
          </ac:picMkLst>
        </pc:picChg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2433252518" sldId="259"/>
            <ac:picMk id="5" creationId="{22781D37-12BE-C842-A370-1B948654D867}"/>
          </ac:picMkLst>
        </pc:picChg>
      </pc:sldChg>
      <pc:sldChg chg="addSp delSp modSp modTransition modAnim">
        <pc:chgData name="Pål Lennart Horne" userId="46f3cf5ea75126dc" providerId="LiveId" clId="{DB435CBD-0FD0-A047-9678-73F39F0454B3}" dt="2020-06-04T09:02:24.997" v="4"/>
        <pc:sldMkLst>
          <pc:docMk/>
          <pc:sldMk cId="2673664830" sldId="260"/>
        </pc:sldMkLst>
        <pc:picChg chg="add del mod">
          <ac:chgData name="Pål Lennart Horne" userId="46f3cf5ea75126dc" providerId="LiveId" clId="{DB435CBD-0FD0-A047-9678-73F39F0454B3}" dt="2020-06-04T09:01:07.385" v="3"/>
          <ac:picMkLst>
            <pc:docMk/>
            <pc:sldMk cId="2673664830" sldId="260"/>
            <ac:picMk id="3" creationId="{FBA10DA5-7FFC-9D43-9922-80B3212194E0}"/>
          </ac:picMkLst>
        </pc:picChg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2673664830" sldId="260"/>
            <ac:picMk id="4" creationId="{751CBB68-9C37-A642-BD69-5FC0D28E973F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4107512281" sldId="261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4107512281" sldId="261"/>
            <ac:picMk id="3" creationId="{646C0472-CBF9-754D-AAFD-C8CD36E271FD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1654860668" sldId="262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1654860668" sldId="262"/>
            <ac:picMk id="3" creationId="{CEA92FF1-3123-924F-9377-D390C856254E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2201772505" sldId="263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2201772505" sldId="263"/>
            <ac:picMk id="3" creationId="{61E0FDD1-2C50-EA42-9B99-E6EB4655B7FE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4195673724" sldId="264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4195673724" sldId="264"/>
            <ac:picMk id="3" creationId="{714962B4-4DA9-8D4A-B3F5-AFCEB7698E2F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41318955" sldId="265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41318955" sldId="265"/>
            <ac:picMk id="3" creationId="{2ADA544C-79DF-E840-A0A9-B17FD797C425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1258517187" sldId="266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1258517187" sldId="266"/>
            <ac:picMk id="3" creationId="{97C3ADCA-A3DB-9445-9B3A-78F3D43BC97E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1937356165" sldId="267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1937356165" sldId="267"/>
            <ac:picMk id="3" creationId="{E560376B-A6CB-6D49-AF35-4700B7ED9E2D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1021669464" sldId="268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1021669464" sldId="268"/>
            <ac:picMk id="3" creationId="{82C3B4EC-6836-9245-8F40-AFB4EDFEC9D1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2845809961" sldId="269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2845809961" sldId="269"/>
            <ac:picMk id="3" creationId="{DB14B138-3AA1-9041-9C0E-D749912974B0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2388143496" sldId="270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2388143496" sldId="270"/>
            <ac:picMk id="3" creationId="{C6624EDA-A4E8-D94E-A68E-41D8E9618FB0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3542212756" sldId="271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3542212756" sldId="271"/>
            <ac:picMk id="3" creationId="{FC9328C7-61FD-3B43-84D2-4A9A551A5F65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1801688793" sldId="272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1801688793" sldId="272"/>
            <ac:picMk id="3" creationId="{542C7A20-2F42-D244-9DA4-7144EAB9FFE6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2084515987" sldId="273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2084515987" sldId="273"/>
            <ac:picMk id="3" creationId="{F24E804F-FAEE-5244-A4B9-93D85473968C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180653000" sldId="274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180653000" sldId="274"/>
            <ac:picMk id="3" creationId="{724241A4-A0FD-F14E-9663-14BE6E62478F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1779927217" sldId="278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1779927217" sldId="278"/>
            <ac:picMk id="3" creationId="{5B998E51-E99A-6140-A22B-C3393D601FAD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2412939146" sldId="279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2412939146" sldId="279"/>
            <ac:picMk id="3" creationId="{C99F8009-8CE3-0E4E-A41C-F78D6A66D66C}"/>
          </ac:picMkLst>
        </pc:picChg>
      </pc:sldChg>
      <pc:sldChg chg="addSp delSp modSp modTransition modAnim">
        <pc:chgData name="Pål Lennart Horne" userId="46f3cf5ea75126dc" providerId="LiveId" clId="{DB435CBD-0FD0-A047-9678-73F39F0454B3}" dt="2020-06-04T09:02:24.997" v="4"/>
        <pc:sldMkLst>
          <pc:docMk/>
          <pc:sldMk cId="128221277" sldId="280"/>
        </pc:sldMkLst>
        <pc:picChg chg="add del mod">
          <ac:chgData name="Pål Lennart Horne" userId="46f3cf5ea75126dc" providerId="LiveId" clId="{DB435CBD-0FD0-A047-9678-73F39F0454B3}" dt="2020-06-04T09:01:07.385" v="3"/>
          <ac:picMkLst>
            <pc:docMk/>
            <pc:sldMk cId="128221277" sldId="280"/>
            <ac:picMk id="3" creationId="{A913E291-5543-DF4E-8F68-C20C243D7F5F}"/>
          </ac:picMkLst>
        </pc:picChg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128221277" sldId="280"/>
            <ac:picMk id="4" creationId="{EF58E308-F4A4-B745-BB48-FD471114BC84}"/>
          </ac:picMkLst>
        </pc:picChg>
      </pc:sldChg>
      <pc:sldChg chg="addSp delSp modSp modTransition modAnim">
        <pc:chgData name="Pål Lennart Horne" userId="46f3cf5ea75126dc" providerId="LiveId" clId="{DB435CBD-0FD0-A047-9678-73F39F0454B3}" dt="2020-06-04T09:02:24.997" v="4"/>
        <pc:sldMkLst>
          <pc:docMk/>
          <pc:sldMk cId="4138491478" sldId="281"/>
        </pc:sldMkLst>
        <pc:picChg chg="add del mod">
          <ac:chgData name="Pål Lennart Horne" userId="46f3cf5ea75126dc" providerId="LiveId" clId="{DB435CBD-0FD0-A047-9678-73F39F0454B3}" dt="2020-06-04T09:01:07.385" v="3"/>
          <ac:picMkLst>
            <pc:docMk/>
            <pc:sldMk cId="4138491478" sldId="281"/>
            <ac:picMk id="3" creationId="{E5E869EA-3791-3843-A836-BBCA52B866A9}"/>
          </ac:picMkLst>
        </pc:picChg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4138491478" sldId="281"/>
            <ac:picMk id="4" creationId="{CA1095C8-37CC-DE4A-8810-DC8B75655697}"/>
          </ac:picMkLst>
        </pc:picChg>
      </pc:sldChg>
      <pc:sldChg chg="addSp modSp modTransition modAnim">
        <pc:chgData name="Pål Lennart Horne" userId="46f3cf5ea75126dc" providerId="LiveId" clId="{DB435CBD-0FD0-A047-9678-73F39F0454B3}" dt="2020-06-04T09:02:24.997" v="4"/>
        <pc:sldMkLst>
          <pc:docMk/>
          <pc:sldMk cId="1300008253" sldId="282"/>
        </pc:sldMkLst>
        <pc:picChg chg="add mod">
          <ac:chgData name="Pål Lennart Horne" userId="46f3cf5ea75126dc" providerId="LiveId" clId="{DB435CBD-0FD0-A047-9678-73F39F0454B3}" dt="2020-06-04T09:02:24.997" v="4"/>
          <ac:picMkLst>
            <pc:docMk/>
            <pc:sldMk cId="1300008253" sldId="282"/>
            <ac:picMk id="3" creationId="{3252AC52-4DFE-9442-86CE-EDE6C731EC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/>
              <a:t>Klikk for å redigere undertittelstil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541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9221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16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58294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4961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ald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711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4" name="Plasshaldar for innha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5" name="Plasshalda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6" name="Plasshaldar for innha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7" name="Plasshalda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8" name="Plasshaldar for bot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aldar for lysbilet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02210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4" name="Plasshaldar for bot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aldar for lysbilet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3335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3" name="Plasshaldar for bot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43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a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innha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349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bilet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alda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n-NO"/>
              <a:t>Tekststilar i malen</a:t>
            </a:r>
          </a:p>
        </p:txBody>
      </p:sp>
      <p:sp>
        <p:nvSpPr>
          <p:cNvPr id="5" name="Plasshalda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079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F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</a:p>
        </p:txBody>
      </p:sp>
      <p:sp>
        <p:nvSpPr>
          <p:cNvPr id="3" name="Plasshalda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4" name="Plasshalda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5AB19-FBE3-46B3-ACE4-7B0425FCFE04}" type="datetimeFigureOut">
              <a:rPr lang="nn-NO" smtClean="0"/>
              <a:t>14.12.2020</a:t>
            </a:fld>
            <a:endParaRPr lang="nn-NO"/>
          </a:p>
        </p:txBody>
      </p:sp>
      <p:sp>
        <p:nvSpPr>
          <p:cNvPr id="5" name="Plasshaldar for bot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aldar for lysbilet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4D9-124A-4DB5-A73E-4C7CE6E977FC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4694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38488" y="2800243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Eie</a:t>
            </a:r>
            <a:endParaRPr lang="nn-NO" sz="9600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E6F054F7-FF4D-2341-B5BD-92D1E13B62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"/>
    </mc:Choice>
    <mc:Fallback xmlns="">
      <p:transition spd="slow" advTm="2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Mjaue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EA92FF1-3123-924F-9377-D390C85625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"/>
    </mc:Choice>
    <mc:Fallback xmlns="">
      <p:transition spd="slow" advTm="2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Applaus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1E0FDD1-2C50-EA42-9B99-E6EB4655B7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7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5"/>
    </mc:Choice>
    <mc:Fallback xmlns="">
      <p:transition spd="slow" advTm="2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Sau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14962B4-4DA9-8D4A-B3F5-AFCEB7698E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0"/>
    </mc:Choice>
    <mc:Fallback xmlns="">
      <p:transition spd="slow" advTm="2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Fortau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DB14B138-3AA1-9041-9C0E-D749912974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0"/>
    </mc:Choice>
    <mc:Fallback xmlns="">
      <p:transition spd="slow" advTm="2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Automat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B998E51-E99A-6140-A22B-C3393D601F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9"/>
    </mc:Choice>
    <mc:Fallback xmlns="">
      <p:transition spd="slow" advTm="26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Bøye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82C3B4EC-6836-9245-8F40-AFB4EDFEC9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8"/>
    </mc:Choice>
    <mc:Fallback xmlns="">
      <p:transition spd="slow" advTm="2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Gøyal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E560376B-A6CB-6D49-AF35-4700B7ED9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1"/>
    </mc:Choice>
    <mc:Fallback xmlns="">
      <p:transition spd="slow" advTm="2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Høyde</a:t>
            </a:r>
            <a:endParaRPr lang="nb-NO" dirty="0" err="1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7C3ADCA-A3DB-9445-9B3A-78F3D43BC9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1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4"/>
    </mc:Choice>
    <mc:Fallback xmlns="">
      <p:transition spd="slow" advTm="2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Løype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ADA544C-79DF-E840-A0A9-B17FD797C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3"/>
    </mc:Choice>
    <mc:Fallback xmlns="">
      <p:transition spd="slow" advTm="2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Fløyte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24241A4-A0FD-F14E-9663-14BE6E6247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5"/>
    </mc:Choice>
    <mc:Fallback xmlns="">
      <p:transition spd="slow" advTm="29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Leir</a:t>
            </a:r>
            <a:endParaRPr lang="nn-NO" sz="9600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91F88D5F-A081-734E-B5DF-B6E093C1C9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6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"/>
    </mc:Choice>
    <mc:Fallback xmlns="">
      <p:transition spd="slow" advTm="24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Brøyte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24E804F-FAEE-5244-A4B9-93D8547396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4"/>
    </mc:Choice>
    <mc:Fallback xmlns="">
      <p:transition spd="slow" advTm="31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Fløyel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99F8009-8CE3-0E4E-A41C-F78D6A66D6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4"/>
    </mc:Choice>
    <mc:Fallback xmlns="">
      <p:transition spd="slow" advTm="2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Eplepai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42C7A20-2F42-D244-9DA4-7144EAB9FF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8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"/>
    </mc:Choice>
    <mc:Fallback xmlns="">
      <p:transition spd="slow" advTm="2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Kai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C9328C7-61FD-3B43-84D2-4A9A551A5F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"/>
    </mc:Choice>
    <mc:Fallback xmlns="">
      <p:transition spd="slow" advTm="2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Svaie</a:t>
            </a:r>
            <a:endParaRPr lang="nb-NO" dirty="0"/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6624EDA-A4E8-D94E-A68E-41D8E9618F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7"/>
    </mc:Choice>
    <mc:Fallback xmlns="">
      <p:transition spd="slow" advTm="2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Arbeid</a:t>
            </a:r>
            <a:endParaRPr lang="nn-NO" sz="9600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751CBB68-9C37-A642-BD69-5FC0D28E9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8"/>
    </mc:Choice>
    <mc:Fallback xmlns="">
      <p:transition spd="slow" advTm="2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Feil</a:t>
            </a:r>
            <a:endParaRPr lang="nn-NO" sz="9600" dirty="0"/>
          </a:p>
        </p:txBody>
      </p:sp>
      <p:pic>
        <p:nvPicPr>
          <p:cNvPr id="5" name="Lyd 4">
            <a:hlinkClick r:id="" action="ppaction://media"/>
            <a:extLst>
              <a:ext uri="{FF2B5EF4-FFF2-40B4-BE49-F238E27FC236}">
                <a16:creationId xmlns:a16="http://schemas.microsoft.com/office/drawing/2014/main" id="{22781D37-12BE-C842-A370-1B948654D8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9"/>
    </mc:Choice>
    <mc:Fallback xmlns="">
      <p:transition spd="slow" advTm="2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Speil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C8A5B9C1-A6A8-834E-97C2-21C1731609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2"/>
    </mc:Choice>
    <mc:Fallback xmlns="">
      <p:transition spd="slow" advTm="2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Peis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EF58E308-F4A4-B745-BB48-FD471114BC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9"/>
    </mc:Choice>
    <mc:Fallback xmlns="">
      <p:transition spd="slow" advTm="25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Seier</a:t>
            </a:r>
            <a:endParaRPr lang="nb-NO" dirty="0"/>
          </a:p>
        </p:txBody>
      </p:sp>
      <p:pic>
        <p:nvPicPr>
          <p:cNvPr id="4" name="Lyd 3">
            <a:hlinkClick r:id="" action="ppaction://media"/>
            <a:extLst>
              <a:ext uri="{FF2B5EF4-FFF2-40B4-BE49-F238E27FC236}">
                <a16:creationId xmlns:a16="http://schemas.microsoft.com/office/drawing/2014/main" id="{CA1095C8-37CC-DE4A-8810-DC8B75655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9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7"/>
    </mc:Choice>
    <mc:Fallback xmlns="">
      <p:transition spd="slow" advTm="27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>
                <a:cs typeface="Calibri Light"/>
              </a:rPr>
              <a:t>Gaupe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46C0472-CBF9-754D-AAFD-C8CD36E27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1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9"/>
    </mc:Choice>
    <mc:Fallback xmlns="">
      <p:transition spd="slow" advTm="2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412875" y="2813050"/>
            <a:ext cx="9144000" cy="1260475"/>
          </a:xfrm>
        </p:spPr>
        <p:txBody>
          <a:bodyPr>
            <a:noAutofit/>
          </a:bodyPr>
          <a:lstStyle/>
          <a:p>
            <a:r>
              <a:rPr lang="nn-NO" sz="9600" dirty="0" err="1">
                <a:cs typeface="Calibri Light"/>
              </a:rPr>
              <a:t>Forbauset</a:t>
            </a:r>
            <a:endParaRPr lang="nn-NO" sz="9600" dirty="0">
              <a:cs typeface="Calibri Light"/>
            </a:endParaRP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3252AC52-4DFE-9442-86CE-EDE6C731E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0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1"/>
    </mc:Choice>
    <mc:Fallback xmlns="">
      <p:transition spd="slow" advTm="2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2&quot; unique_id=&quot;10106&quot;&gt;&lt;object type=&quot;3&quot; unique_id=&quot;10107&quot;&gt;&lt;property id=&quot;20148&quot; value=&quot;5&quot;/&gt;&lt;property id=&quot;20300&quot; value=&quot;Slide 1 - &amp;quot;Eie&amp;quot;&quot;/&gt;&lt;property id=&quot;20307&quot; value=&quot;256&quot;/&gt;&lt;/object&gt;&lt;object type=&quot;3&quot; unique_id=&quot;10108&quot;&gt;&lt;property id=&quot;20148&quot; value=&quot;5&quot;/&gt;&lt;property id=&quot;20300&quot; value=&quot;Slide 2 - &amp;quot;Leir&amp;quot;&quot;/&gt;&lt;property id=&quot;20307&quot; value=&quot;257&quot;/&gt;&lt;/object&gt;&lt;object type=&quot;3&quot; unique_id=&quot;10109&quot;&gt;&lt;property id=&quot;20148&quot; value=&quot;5&quot;/&gt;&lt;property id=&quot;20300&quot; value=&quot;Slide 3 - &amp;quot;Arbeid&amp;quot;&quot;/&gt;&lt;property id=&quot;20307&quot; value=&quot;260&quot;/&gt;&lt;/object&gt;&lt;object type=&quot;3&quot; unique_id=&quot;10110&quot;&gt;&lt;property id=&quot;20148&quot; value=&quot;5&quot;/&gt;&lt;property id=&quot;20300&quot; value=&quot;Slide 4 - &amp;quot;Feil&amp;quot;&quot;/&gt;&lt;property id=&quot;20307&quot; value=&quot;259&quot;/&gt;&lt;/object&gt;&lt;object type=&quot;3&quot; unique_id=&quot;10111&quot;&gt;&lt;property id=&quot;20148&quot; value=&quot;5&quot;/&gt;&lt;property id=&quot;20300&quot; value=&quot;Slide 5 - &amp;quot;Speil&amp;quot;&quot;/&gt;&lt;property id=&quot;20307&quot; value=&quot;258&quot;/&gt;&lt;/object&gt;&lt;object type=&quot;3&quot; unique_id=&quot;10112&quot;&gt;&lt;property id=&quot;20148&quot; value=&quot;5&quot;/&gt;&lt;property id=&quot;20300&quot; value=&quot;Slide 8 - &amp;quot;Gaupe&amp;quot;&quot;/&gt;&lt;property id=&quot;20307&quot; value=&quot;261&quot;/&gt;&lt;/object&gt;&lt;object type=&quot;3&quot; unique_id=&quot;10113&quot;&gt;&lt;property id=&quot;20148&quot; value=&quot;5&quot;/&gt;&lt;property id=&quot;20300&quot; value=&quot;Slide 10 - &amp;quot;Mjaue&amp;quot;&quot;/&gt;&lt;property id=&quot;20307&quot; value=&quot;262&quot;/&gt;&lt;/object&gt;&lt;object type=&quot;3&quot; unique_id=&quot;10114&quot;&gt;&lt;property id=&quot;20148&quot; value=&quot;5&quot;/&gt;&lt;property id=&quot;20300&quot; value=&quot;Slide 11 - &amp;quot;Applaus&amp;quot;&quot;/&gt;&lt;property id=&quot;20307&quot; value=&quot;263&quot;/&gt;&lt;/object&gt;&lt;object type=&quot;3&quot; unique_id=&quot;10115&quot;&gt;&lt;property id=&quot;20148&quot; value=&quot;5&quot;/&gt;&lt;property id=&quot;20300&quot; value=&quot;Slide 12 - &amp;quot;Sau&amp;quot;&quot;/&gt;&lt;property id=&quot;20307&quot; value=&quot;264&quot;/&gt;&lt;/object&gt;&lt;object type=&quot;3&quot; unique_id=&quot;10116&quot;&gt;&lt;property id=&quot;20148&quot; value=&quot;5&quot;/&gt;&lt;property id=&quot;20300&quot; value=&quot;Slide 13 - &amp;quot;Fortau&amp;quot;&quot;/&gt;&lt;property id=&quot;20307&quot; value=&quot;269&quot;/&gt;&lt;/object&gt;&lt;object type=&quot;3&quot; unique_id=&quot;10117&quot;&gt;&lt;property id=&quot;20148&quot; value=&quot;5&quot;/&gt;&lt;property id=&quot;20300&quot; value=&quot;Slide 15 - &amp;quot;Bøye&amp;quot;&quot;/&gt;&lt;property id=&quot;20307&quot; value=&quot;268&quot;/&gt;&lt;/object&gt;&lt;object type=&quot;3&quot; unique_id=&quot;10118&quot;&gt;&lt;property id=&quot;20148&quot; value=&quot;5&quot;/&gt;&lt;property id=&quot;20300&quot; value=&quot;Slide 16 - &amp;quot;Gøyal&amp;quot;&quot;/&gt;&lt;property id=&quot;20307&quot; value=&quot;267&quot;/&gt;&lt;/object&gt;&lt;object type=&quot;3&quot; unique_id=&quot;10119&quot;&gt;&lt;property id=&quot;20148&quot; value=&quot;5&quot;/&gt;&lt;property id=&quot;20300&quot; value=&quot;Slide 17 - &amp;quot;Høyde&amp;quot;&quot;/&gt;&lt;property id=&quot;20307&quot; value=&quot;266&quot;/&gt;&lt;/object&gt;&lt;object type=&quot;3&quot; unique_id=&quot;10120&quot;&gt;&lt;property id=&quot;20148&quot; value=&quot;5&quot;/&gt;&lt;property id=&quot;20300&quot; value=&quot;Slide 18 - &amp;quot;Løype&amp;quot;&quot;/&gt;&lt;property id=&quot;20307&quot; value=&quot;265&quot;/&gt;&lt;/object&gt;&lt;object type=&quot;3&quot; unique_id=&quot;10121&quot;&gt;&lt;property id=&quot;20148&quot; value=&quot;5&quot;/&gt;&lt;property id=&quot;20300&quot; value=&quot;Slide 19 - &amp;quot;Fløyte&amp;quot;&quot;/&gt;&lt;property id=&quot;20307&quot; value=&quot;274&quot;/&gt;&lt;/object&gt;&lt;object type=&quot;3&quot; unique_id=&quot;10122&quot;&gt;&lt;property id=&quot;20148&quot; value=&quot;5&quot;/&gt;&lt;property id=&quot;20300&quot; value=&quot;Slide 20 - &amp;quot;Brøyte&amp;quot;&quot;/&gt;&lt;property id=&quot;20307&quot; value=&quot;273&quot;/&gt;&lt;/object&gt;&lt;object type=&quot;3&quot; unique_id=&quot;10123&quot;&gt;&lt;property id=&quot;20148&quot; value=&quot;5&quot;/&gt;&lt;property id=&quot;20300&quot; value=&quot;Slide 22 - &amp;quot;Eplepai&amp;quot;&quot;/&gt;&lt;property id=&quot;20307&quot; value=&quot;272&quot;/&gt;&lt;/object&gt;&lt;object type=&quot;3&quot; unique_id=&quot;10124&quot;&gt;&lt;property id=&quot;20148&quot; value=&quot;5&quot;/&gt;&lt;property id=&quot;20300&quot; value=&quot;Slide 23 - &amp;quot;Kai&amp;quot;&quot;/&gt;&lt;property id=&quot;20307&quot; value=&quot;271&quot;/&gt;&lt;/object&gt;&lt;object type=&quot;3&quot; unique_id=&quot;10125&quot;&gt;&lt;property id=&quot;20148&quot; value=&quot;5&quot;/&gt;&lt;property id=&quot;20300&quot; value=&quot;Slide 24 - &amp;quot;Svaie&amp;quot;&quot;/&gt;&lt;property id=&quot;20307&quot; value=&quot;270&quot;/&gt;&lt;/object&gt;&lt;object type=&quot;3&quot; unique_id=&quot;10126&quot;&gt;&lt;property id=&quot;20148&quot; value=&quot;5&quot;/&gt;&lt;property id=&quot;20300&quot; value=&quot;Slide 21 - &amp;quot;Fløyel&amp;quot;&quot;/&gt;&lt;property id=&quot;20307&quot; value=&quot;279&quot;/&gt;&lt;/object&gt;&lt;object type=&quot;3&quot; unique_id=&quot;10127&quot;&gt;&lt;property id=&quot;20148&quot; value=&quot;5&quot;/&gt;&lt;property id=&quot;20300&quot; value=&quot;Slide 14 - &amp;quot;Automat&amp;quot;&quot;/&gt;&lt;property id=&quot;20307&quot; value=&quot;278&quot;/&gt;&lt;/object&gt;&lt;object type=&quot;3&quot; unique_id=&quot;10523&quot;&gt;&lt;property id=&quot;20148&quot; value=&quot;5&quot;/&gt;&lt;property id=&quot;20300&quot; value=&quot;Slide 6 - &amp;quot;Peis&amp;quot;&quot;/&gt;&lt;property id=&quot;20307&quot; value=&quot;280&quot;/&gt;&lt;/object&gt;&lt;object type=&quot;3&quot; unique_id=&quot;10524&quot;&gt;&lt;property id=&quot;20148&quot; value=&quot;5&quot;/&gt;&lt;property id=&quot;20300&quot; value=&quot;Slide 7 - &amp;quot;Seier&amp;quot;&quot;/&gt;&lt;property id=&quot;20307&quot; value=&quot;281&quot;/&gt;&lt;/object&gt;&lt;object type=&quot;3&quot; unique_id=&quot;10525&quot;&gt;&lt;property id=&quot;20148&quot; value=&quot;5&quot;/&gt;&lt;property id=&quot;20300&quot; value=&quot;Slide 9 - &amp;quot;Forbauset&amp;quot;&quot;/&gt;&lt;property id=&quot;20307&quot; value=&quot;282&quot;/&gt;&lt;/object&gt;&lt;/object&gt;&lt;object type=&quot;8&quot; unique_id=&quot;10158&quot;&gt;&lt;/object&gt;&lt;/object&gt;&lt;/database&gt;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Widescreen</PresentationFormat>
  <Paragraphs>24</Paragraphs>
  <Slides>24</Slides>
  <Notes>0</Notes>
  <HiddenSlides>0</HiddenSlides>
  <MMClips>24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Eie</vt:lpstr>
      <vt:lpstr>Leir</vt:lpstr>
      <vt:lpstr>Arbeid</vt:lpstr>
      <vt:lpstr>Feil</vt:lpstr>
      <vt:lpstr>Speil</vt:lpstr>
      <vt:lpstr>Peis</vt:lpstr>
      <vt:lpstr>Seier</vt:lpstr>
      <vt:lpstr>Gaupe</vt:lpstr>
      <vt:lpstr>Forbauset</vt:lpstr>
      <vt:lpstr>Mjaue</vt:lpstr>
      <vt:lpstr>Applaus</vt:lpstr>
      <vt:lpstr>Sau</vt:lpstr>
      <vt:lpstr>Fortau</vt:lpstr>
      <vt:lpstr>Automat</vt:lpstr>
      <vt:lpstr>Bøye</vt:lpstr>
      <vt:lpstr>Gøyal</vt:lpstr>
      <vt:lpstr>Høyde</vt:lpstr>
      <vt:lpstr>Løype</vt:lpstr>
      <vt:lpstr>Fløyte</vt:lpstr>
      <vt:lpstr>Brøyte</vt:lpstr>
      <vt:lpstr>Fløyel</vt:lpstr>
      <vt:lpstr>Eplepai</vt:lpstr>
      <vt:lpstr>Kai</vt:lpstr>
      <vt:lpstr>Svaie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/>
  <cp:revision>126</cp:revision>
  <dcterms:created xsi:type="dcterms:W3CDTF">2020-02-17T14:16:14Z</dcterms:created>
  <dcterms:modified xsi:type="dcterms:W3CDTF">2020-12-14T14:40:44Z</dcterms:modified>
</cp:coreProperties>
</file>