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!d" ContentType="image/jpeg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8" r:id="rId21"/>
    <p:sldId id="279" r:id="rId22"/>
    <p:sldId id="274" r:id="rId23"/>
    <p:sldId id="275" r:id="rId24"/>
    <p:sldId id="276" r:id="rId25"/>
    <p:sldId id="277" r:id="rId26"/>
  </p:sldIdLst>
  <p:sldSz cx="12192000" cy="6858000"/>
  <p:notesSz cx="6797675" cy="9926638"/>
  <p:custDataLst>
    <p:tags r:id="rId27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279" autoAdjust="0"/>
    <p:restoredTop sz="94660"/>
  </p:normalViewPr>
  <p:slideViewPr>
    <p:cSldViewPr snapToGrid="0">
      <p:cViewPr>
        <p:scale>
          <a:sx n="119" d="100"/>
          <a:sy n="119" d="100"/>
        </p:scale>
        <p:origin x="632" y="9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45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51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794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1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777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300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24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43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4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07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920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7" Type="http://schemas.openxmlformats.org/officeDocument/2006/relationships/image" Target="../media/image1.png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hyperlink" Target="https://pxhere.com/no/photo/952978" TargetMode="Externa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7" Type="http://schemas.openxmlformats.org/officeDocument/2006/relationships/image" Target="../media/image1.png"/><Relationship Id="rId2" Type="http://schemas.microsoft.com/office/2007/relationships/media" Target="../media/media13.m4a"/><Relationship Id="rId1" Type="http://schemas.openxmlformats.org/officeDocument/2006/relationships/tags" Target="../tags/tag13.xml"/><Relationship Id="rId6" Type="http://schemas.openxmlformats.org/officeDocument/2006/relationships/hyperlink" Target="https://pxhere.com/no/photo/490691" TargetMode="External"/><Relationship Id="rId5" Type="http://schemas.openxmlformats.org/officeDocument/2006/relationships/image" Target="../media/image7.jpg!d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15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1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7" Type="http://schemas.openxmlformats.org/officeDocument/2006/relationships/image" Target="../media/image1.png"/><Relationship Id="rId2" Type="http://schemas.microsoft.com/office/2007/relationships/media" Target="../media/media17.m4a"/><Relationship Id="rId1" Type="http://schemas.openxmlformats.org/officeDocument/2006/relationships/tags" Target="../tags/tag17.xml"/><Relationship Id="rId6" Type="http://schemas.openxmlformats.org/officeDocument/2006/relationships/hyperlink" Target="https://no.wikipedia.org/wiki/Snekkerbukse" TargetMode="Externa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4a"/><Relationship Id="rId2" Type="http://schemas.microsoft.com/office/2007/relationships/media" Target="../media/media18.m4a"/><Relationship Id="rId1" Type="http://schemas.openxmlformats.org/officeDocument/2006/relationships/tags" Target="../tags/tag1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4a"/><Relationship Id="rId2" Type="http://schemas.microsoft.com/office/2007/relationships/media" Target="../media/media19.m4a"/><Relationship Id="rId1" Type="http://schemas.openxmlformats.org/officeDocument/2006/relationships/tags" Target="../tags/tag19.xml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4a"/><Relationship Id="rId2" Type="http://schemas.microsoft.com/office/2007/relationships/media" Target="../media/media20.m4a"/><Relationship Id="rId1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A_Nice_Cartoon_Businesswoman.svg" TargetMode="External"/><Relationship Id="rId3" Type="http://schemas.openxmlformats.org/officeDocument/2006/relationships/audio" Target="../media/media21.m4a"/><Relationship Id="rId7" Type="http://schemas.openxmlformats.org/officeDocument/2006/relationships/image" Target="../media/image12.png"/><Relationship Id="rId2" Type="http://schemas.microsoft.com/office/2007/relationships/media" Target="../media/media21.m4a"/><Relationship Id="rId1" Type="http://schemas.openxmlformats.org/officeDocument/2006/relationships/tags" Target="../tags/tag21.xml"/><Relationship Id="rId6" Type="http://schemas.openxmlformats.org/officeDocument/2006/relationships/hyperlink" Target="https://commons.wikimedia.org/wiki/File:A_Cool_And_Calm_Cartoon_Businesswoman.svg" TargetMode="Externa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m4a"/><Relationship Id="rId2" Type="http://schemas.microsoft.com/office/2007/relationships/media" Target="../media/media22.m4a"/><Relationship Id="rId1" Type="http://schemas.openxmlformats.org/officeDocument/2006/relationships/tags" Target="../tags/tag2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3.m4a"/><Relationship Id="rId7" Type="http://schemas.openxmlformats.org/officeDocument/2006/relationships/image" Target="../media/image1.png"/><Relationship Id="rId2" Type="http://schemas.microsoft.com/office/2007/relationships/media" Target="../media/media23.m4a"/><Relationship Id="rId1" Type="http://schemas.openxmlformats.org/officeDocument/2006/relationships/tags" Target="../tags/tag23.xml"/><Relationship Id="rId6" Type="http://schemas.openxmlformats.org/officeDocument/2006/relationships/hyperlink" Target="http://keithssongs.blogspot.com/2012/04/to-die-for.html" TargetMode="External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4.m4a"/><Relationship Id="rId2" Type="http://schemas.microsoft.com/office/2007/relationships/media" Target="../media/media24.m4a"/><Relationship Id="rId1" Type="http://schemas.openxmlformats.org/officeDocument/2006/relationships/tags" Target="../tags/tag2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5.m4a"/><Relationship Id="rId7" Type="http://schemas.openxmlformats.org/officeDocument/2006/relationships/image" Target="../media/image1.png"/><Relationship Id="rId2" Type="http://schemas.microsoft.com/office/2007/relationships/media" Target="../media/media25.m4a"/><Relationship Id="rId1" Type="http://schemas.openxmlformats.org/officeDocument/2006/relationships/tags" Target="../tags/tag25.xml"/><Relationship Id="rId6" Type="http://schemas.openxmlformats.org/officeDocument/2006/relationships/hyperlink" Target="https://nl.wikipedia.org/wiki/Koudbloedig" TargetMode="External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hyperlink" Target="https://nl.wikipedia.org/wiki/Directe_stoot" TargetMode="External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1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hyperlink" Target="https://no.wikipedia.org/wiki/Knekkebr%C3%B8d" TargetMode="External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1.pn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hyperlink" Target="https://sv.wikipedia.org/wiki/K%C3%B6kskniv" TargetMode="External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Ord som inneholder</a:t>
            </a:r>
            <a:br>
              <a:rPr lang="nb-NO" dirty="0"/>
            </a:br>
            <a:r>
              <a:rPr lang="nb-NO" dirty="0" err="1"/>
              <a:t>kn-sn-sv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4D7E709B-6B41-214E-A588-1C3ED95DBE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9"/>
    </mc:Choice>
    <mc:Fallback xmlns="">
      <p:transition spd="slow" advTm="7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 err="1"/>
              <a:t>Sneg</a:t>
            </a:r>
            <a:r>
              <a:rPr lang="nb-NO" dirty="0"/>
              <a:t>-le-hu-</a:t>
            </a:r>
            <a:r>
              <a:rPr lang="nb-NO" dirty="0" err="1"/>
              <a:t>set</a:t>
            </a:r>
            <a:endParaRPr lang="nb-NO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Snegle-huset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Sneglehuset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E92BE56E-A369-6747-82E3-6A8FA9D8E5F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0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9"/>
    </mc:Choice>
    <mc:Fallback xmlns="">
      <p:transition spd="slow" advTm="13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840850" y="4441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Den hadde et stort sneglehus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6" name="Bilde 5" descr="Et bilde som inneholder dyr, utendørs, snegle, gress&#10;&#10;Automatisk generert beskrivelse">
            <a:extLst>
              <a:ext uri="{FF2B5EF4-FFF2-40B4-BE49-F238E27FC236}">
                <a16:creationId xmlns:a16="http://schemas.microsoft.com/office/drawing/2014/main" id="{5F45DC24-05D0-EA45-BB1E-650AB94E90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431458" y="454497"/>
            <a:ext cx="5329084" cy="3996813"/>
          </a:xfrm>
          <a:prstGeom prst="rect">
            <a:avLst/>
          </a:prstGeom>
        </p:spPr>
      </p:pic>
      <p:pic>
        <p:nvPicPr>
          <p:cNvPr id="8" name="Lyd 7">
            <a:hlinkClick r:id="" action="ppaction://media"/>
            <a:extLst>
              <a:ext uri="{FF2B5EF4-FFF2-40B4-BE49-F238E27FC236}">
                <a16:creationId xmlns:a16="http://schemas.microsoft.com/office/drawing/2014/main" id="{BABDEC02-DFDA-1244-805F-7CFFACC46A4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44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8"/>
    </mc:Choice>
    <mc:Fallback xmlns="">
      <p:transition spd="slow" advTm="6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Snik-sky-te-ren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Snik-skytteren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Snikskytteren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CEDF9852-C229-3546-BBB7-ED8F003636B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7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22"/>
    </mc:Choice>
    <mc:Fallback xmlns="">
      <p:transition spd="slow" advTm="12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838200" y="4874569"/>
            <a:ext cx="10515600" cy="1033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Snikskytteren jaktet ulovlig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6" name="Bilde 5" descr="Et bilde som inneholder utendørs, gress, våpen, pistol&#10;&#10;Automatisk generert beskrivelse">
            <a:extLst>
              <a:ext uri="{FF2B5EF4-FFF2-40B4-BE49-F238E27FC236}">
                <a16:creationId xmlns:a16="http://schemas.microsoft.com/office/drawing/2014/main" id="{C2220391-718D-1B49-88E5-B7BB729375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065653" y="454497"/>
            <a:ext cx="6060694" cy="4000058"/>
          </a:xfrm>
          <a:prstGeom prst="rect">
            <a:avLst/>
          </a:prstGeom>
        </p:spPr>
      </p:pic>
      <p:pic>
        <p:nvPicPr>
          <p:cNvPr id="8" name="Lyd 7">
            <a:hlinkClick r:id="" action="ppaction://media"/>
            <a:extLst>
              <a:ext uri="{FF2B5EF4-FFF2-40B4-BE49-F238E27FC236}">
                <a16:creationId xmlns:a16="http://schemas.microsoft.com/office/drawing/2014/main" id="{B090BB96-D946-F84F-A1B9-164654AE17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9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2"/>
    </mc:Choice>
    <mc:Fallback xmlns="">
      <p:transition spd="slow" advTm="6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Snø-ball-kri-gen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Snøball-krigen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Snøballkrigen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4040CC3D-EB3B-A242-9512-BD68DFFFB3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8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36"/>
    </mc:Choice>
    <mc:Fallback xmlns="">
      <p:transition spd="slow" advTm="14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906853" y="44872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Han tapte snøballkrigen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6" name="Bilde 5" descr="Et bilde som inneholder rom&#10;&#10;Automatisk generert beskrivelse">
            <a:extLst>
              <a:ext uri="{FF2B5EF4-FFF2-40B4-BE49-F238E27FC236}">
                <a16:creationId xmlns:a16="http://schemas.microsoft.com/office/drawing/2014/main" id="{ED0945A2-82A5-9B45-BF52-4259B6EB8A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402" y="519346"/>
            <a:ext cx="4387398" cy="3702839"/>
          </a:xfrm>
          <a:prstGeom prst="rect">
            <a:avLst/>
          </a:prstGeom>
        </p:spPr>
      </p:pic>
      <p:pic>
        <p:nvPicPr>
          <p:cNvPr id="8" name="Lyd 7">
            <a:hlinkClick r:id="" action="ppaction://media"/>
            <a:extLst>
              <a:ext uri="{FF2B5EF4-FFF2-40B4-BE49-F238E27FC236}">
                <a16:creationId xmlns:a16="http://schemas.microsoft.com/office/drawing/2014/main" id="{4B083D14-1002-574F-8B6F-FB1020306C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5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1"/>
    </mc:Choice>
    <mc:Fallback xmlns="">
      <p:transition spd="slow" advTm="5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Snek-</a:t>
            </a:r>
            <a:r>
              <a:rPr lang="nb-NO" dirty="0" err="1"/>
              <a:t>ker</a:t>
            </a:r>
            <a:r>
              <a:rPr lang="nb-NO" dirty="0"/>
              <a:t>-buk-se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Snekker-bukse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Snekkerbukse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D4E36040-35E0-6F41-9D51-5971FAC4DBE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45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13"/>
    </mc:Choice>
    <mc:Fallback xmlns="">
      <p:transition spd="slow" advTm="13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62984" y="44479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Dette er en snekkerbukse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6" name="Bilde 5" descr="Et bilde som inneholder klær, svart, stående, holder&#10;&#10;Automatisk generert beskrivelse">
            <a:extLst>
              <a:ext uri="{FF2B5EF4-FFF2-40B4-BE49-F238E27FC236}">
                <a16:creationId xmlns:a16="http://schemas.microsoft.com/office/drawing/2014/main" id="{A8DE220E-8B84-884B-854F-BD81630BDA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548532" y="254441"/>
            <a:ext cx="2225893" cy="4366719"/>
          </a:xfrm>
          <a:prstGeom prst="rect">
            <a:avLst/>
          </a:prstGeom>
        </p:spPr>
      </p:pic>
      <p:pic>
        <p:nvPicPr>
          <p:cNvPr id="9" name="Bilde 8" descr="Et bilde som inneholder klær, svart, stående, holder&#10;&#10;Automatisk generert beskrivelse">
            <a:extLst>
              <a:ext uri="{FF2B5EF4-FFF2-40B4-BE49-F238E27FC236}">
                <a16:creationId xmlns:a16="http://schemas.microsoft.com/office/drawing/2014/main" id="{85AFA899-3C86-7D44-AAC7-3F902CFBAF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745177" y="320810"/>
            <a:ext cx="2225893" cy="4366719"/>
          </a:xfrm>
          <a:prstGeom prst="rect">
            <a:avLst/>
          </a:prstGeom>
        </p:spPr>
      </p:pic>
      <p:pic>
        <p:nvPicPr>
          <p:cNvPr id="10" name="Lyd 9">
            <a:hlinkClick r:id="" action="ppaction://media"/>
            <a:extLst>
              <a:ext uri="{FF2B5EF4-FFF2-40B4-BE49-F238E27FC236}">
                <a16:creationId xmlns:a16="http://schemas.microsoft.com/office/drawing/2014/main" id="{3AD53E81-CE17-834C-88CE-452F090D5DE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2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8"/>
    </mc:Choice>
    <mc:Fallback xmlns="">
      <p:transition spd="slow" advTm="5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Pigg-svi-</a:t>
            </a:r>
            <a:r>
              <a:rPr lang="nb-NO" dirty="0" err="1"/>
              <a:t>net</a:t>
            </a:r>
            <a:endParaRPr lang="nb-NO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Pigg-svinet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Piggsvinet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ADB4F4E9-5C36-224A-A0FF-7931366605E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40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5"/>
    </mc:Choice>
    <mc:Fallback xmlns="">
      <p:transition spd="slow" advTm="12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59674" y="39579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Piggsvinet liker epler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E3A44CCF-ADAE-464C-8246-1C5661F0A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654552"/>
            <a:ext cx="4503932" cy="3377949"/>
          </a:xfrm>
          <a:prstGeom prst="rect">
            <a:avLst/>
          </a:prstGeom>
        </p:spPr>
      </p:pic>
      <p:pic>
        <p:nvPicPr>
          <p:cNvPr id="8" name="Lyd 7">
            <a:hlinkClick r:id="" action="ppaction://media"/>
            <a:extLst>
              <a:ext uri="{FF2B5EF4-FFF2-40B4-BE49-F238E27FC236}">
                <a16:creationId xmlns:a16="http://schemas.microsoft.com/office/drawing/2014/main" id="{87164AA9-EED6-F540-98C4-D9A902A5EEB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4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0"/>
    </mc:Choice>
    <mc:Fallback xmlns="">
      <p:transition spd="slow" advTm="5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Knytt-ne-ve-slag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Knyttneve-slag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Knyttneveslag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A7099726-5E6D-F043-AD6A-46FCFFA5F41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2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2"/>
    </mc:Choice>
    <mc:Fallback xmlns="">
      <p:transition spd="slow" advTm="12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Svi-ger-</a:t>
            </a:r>
            <a:r>
              <a:rPr lang="nb-NO" dirty="0" err="1"/>
              <a:t>dat</a:t>
            </a:r>
            <a:r>
              <a:rPr lang="nb-NO" dirty="0"/>
              <a:t>-ter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/>
              <a:t>Sviger</a:t>
            </a:r>
            <a:r>
              <a:rPr lang="nb-NO" dirty="0"/>
              <a:t>-datter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Svigerdatter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4C5A2C28-99F3-BC4E-AEF8-5DB1CE8F05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593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6"/>
    </mc:Choice>
    <mc:Fallback xmlns="">
      <p:transition spd="slow" advTm="12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33476" y="4374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Stine var hennes svigerdatter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BAA378F-0E32-9249-A245-C3D88548B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219633" y="454497"/>
            <a:ext cx="1415531" cy="3397274"/>
          </a:xfrm>
          <a:prstGeom prst="rect">
            <a:avLst/>
          </a:prstGeom>
        </p:spPr>
      </p:pic>
      <p:pic>
        <p:nvPicPr>
          <p:cNvPr id="13" name="Bilde 12" descr="Et bilde som inneholder leke, dukke&#10;&#10;Automatisk generert beskrivelse">
            <a:extLst>
              <a:ext uri="{FF2B5EF4-FFF2-40B4-BE49-F238E27FC236}">
                <a16:creationId xmlns:a16="http://schemas.microsoft.com/office/drawing/2014/main" id="{8AF69E02-95CD-FD46-A3E5-820DE04629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flipH="1">
            <a:off x="5494468" y="454497"/>
            <a:ext cx="2171251" cy="4138702"/>
          </a:xfrm>
          <a:prstGeom prst="rect">
            <a:avLst/>
          </a:prstGeom>
        </p:spPr>
      </p:pic>
      <p:pic>
        <p:nvPicPr>
          <p:cNvPr id="15" name="Lyd 14">
            <a:hlinkClick r:id="" action="ppaction://media"/>
            <a:extLst>
              <a:ext uri="{FF2B5EF4-FFF2-40B4-BE49-F238E27FC236}">
                <a16:creationId xmlns:a16="http://schemas.microsoft.com/office/drawing/2014/main" id="{A2373FE7-446C-7B40-BD4B-37128DF8502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6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4"/>
    </mc:Choice>
    <mc:Fallback xmlns="">
      <p:transition spd="slow" advTm="6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Svøm-me-bas-seng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Svømme-basseng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Svømmebasseng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A8A8EF55-C753-5B4D-93B6-511B4CEAAB3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00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0"/>
    </mc:Choice>
    <mc:Fallback xmlns="">
      <p:transition spd="slow" advTm="13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27743" y="46003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Det var et fint svømmebasseng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6" name="Bilde 5" descr="Et bilde som inneholder innendørs, kjøkken, kabinett, bord&#10;&#10;Automatisk generert beskrivelse">
            <a:extLst>
              <a:ext uri="{FF2B5EF4-FFF2-40B4-BE49-F238E27FC236}">
                <a16:creationId xmlns:a16="http://schemas.microsoft.com/office/drawing/2014/main" id="{5BADCF94-61EC-CA46-B9FF-B52C52D8E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906254" y="454497"/>
            <a:ext cx="6379491" cy="4228691"/>
          </a:xfrm>
          <a:prstGeom prst="rect">
            <a:avLst/>
          </a:prstGeom>
        </p:spPr>
      </p:pic>
      <p:pic>
        <p:nvPicPr>
          <p:cNvPr id="9" name="Lyd 8">
            <a:hlinkClick r:id="" action="ppaction://media"/>
            <a:extLst>
              <a:ext uri="{FF2B5EF4-FFF2-40B4-BE49-F238E27FC236}">
                <a16:creationId xmlns:a16="http://schemas.microsoft.com/office/drawing/2014/main" id="{ADF92C5F-3A74-7B41-907B-8466D25195C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7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5"/>
    </mc:Choice>
    <mc:Fallback xmlns="">
      <p:transition spd="slow" advTm="5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Bi-</a:t>
            </a:r>
            <a:r>
              <a:rPr lang="nb-NO" dirty="0" err="1"/>
              <a:t>sver</a:t>
            </a:r>
            <a:r>
              <a:rPr lang="nb-NO" dirty="0"/>
              <a:t>-men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Bi-svermen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Bisvermen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633DFAD4-F60E-3340-B6FB-D842470757F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3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3"/>
    </mc:Choice>
    <mc:Fallback xmlns="">
      <p:transition spd="slow" advTm="12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838200" y="42038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Det er mange bier i denne bisvermen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6" name="Bilde 5" descr="Et bilde som inneholder gjerde, gress, utendørs, metalltråd&#10;&#10;Automatisk generert beskrivelse">
            <a:extLst>
              <a:ext uri="{FF2B5EF4-FFF2-40B4-BE49-F238E27FC236}">
                <a16:creationId xmlns:a16="http://schemas.microsoft.com/office/drawing/2014/main" id="{E800985E-343E-D747-B157-1C2C2192C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103586" y="454497"/>
            <a:ext cx="5561722" cy="4171291"/>
          </a:xfrm>
          <a:prstGeom prst="rect">
            <a:avLst/>
          </a:prstGeom>
        </p:spPr>
      </p:pic>
      <p:pic>
        <p:nvPicPr>
          <p:cNvPr id="9" name="Lyd 8">
            <a:hlinkClick r:id="" action="ppaction://media"/>
            <a:extLst>
              <a:ext uri="{FF2B5EF4-FFF2-40B4-BE49-F238E27FC236}">
                <a16:creationId xmlns:a16="http://schemas.microsoft.com/office/drawing/2014/main" id="{F22B4E60-9360-A040-93C4-4B53A23483D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3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6"/>
    </mc:Choice>
    <mc:Fallback xmlns="">
      <p:transition spd="slow" advTm="6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07453" y="4441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Han fikk et knyttneveslag i ansiktet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6" name="Bilde 5" descr="Et bilde som inneholder person, sport, boksing, spiller&#10;&#10;Automatisk generert beskrivelse">
            <a:extLst>
              <a:ext uri="{FF2B5EF4-FFF2-40B4-BE49-F238E27FC236}">
                <a16:creationId xmlns:a16="http://schemas.microsoft.com/office/drawing/2014/main" id="{1CC90BB0-880F-084A-870F-38EA67086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126658" y="378165"/>
            <a:ext cx="5938683" cy="4225601"/>
          </a:xfrm>
          <a:prstGeom prst="rect">
            <a:avLst/>
          </a:prstGeom>
        </p:spPr>
      </p:pic>
      <p:pic>
        <p:nvPicPr>
          <p:cNvPr id="9" name="Lyd 8">
            <a:hlinkClick r:id="" action="ppaction://media"/>
            <a:extLst>
              <a:ext uri="{FF2B5EF4-FFF2-40B4-BE49-F238E27FC236}">
                <a16:creationId xmlns:a16="http://schemas.microsoft.com/office/drawing/2014/main" id="{BF66701F-964C-E342-A13E-45F14C2B59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725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9"/>
    </mc:Choice>
    <mc:Fallback xmlns="">
      <p:transition spd="slow" advTm="6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Kne-be-skyt-ter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Kne-beskytter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Knebeskytter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A006E216-ED66-A246-9B09-A6D151416D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93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5"/>
    </mc:Choice>
    <mc:Fallback xmlns="">
      <p:transition spd="slow" advTm="13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40133" y="4714893"/>
            <a:ext cx="10515600" cy="90350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Det var godt å få på en knebeskytter</a:t>
            </a:r>
          </a:p>
        </p:txBody>
      </p:sp>
      <p:sp>
        <p:nvSpPr>
          <p:cNvPr id="7" name="Rektangel 6"/>
          <p:cNvSpPr/>
          <p:nvPr/>
        </p:nvSpPr>
        <p:spPr>
          <a:xfrm>
            <a:off x="740133" y="238383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Si ordet høyt</a:t>
            </a:r>
          </a:p>
        </p:txBody>
      </p:sp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37402C17-936C-474E-8023-9DC2D7846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56" y="423049"/>
            <a:ext cx="5200287" cy="3900215"/>
          </a:xfrm>
          <a:prstGeom prst="rect">
            <a:avLst/>
          </a:prstGeom>
        </p:spPr>
      </p:pic>
      <p:pic>
        <p:nvPicPr>
          <p:cNvPr id="8" name="Lyd 7">
            <a:hlinkClick r:id="" action="ppaction://media"/>
            <a:extLst>
              <a:ext uri="{FF2B5EF4-FFF2-40B4-BE49-F238E27FC236}">
                <a16:creationId xmlns:a16="http://schemas.microsoft.com/office/drawing/2014/main" id="{CBEF1225-4281-414E-981C-0CBC74E6706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3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3"/>
    </mc:Choice>
    <mc:Fallback xmlns="">
      <p:transition spd="slow" advTm="5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 err="1"/>
              <a:t>Knek</a:t>
            </a:r>
            <a:r>
              <a:rPr lang="nb-NO" dirty="0"/>
              <a:t>-</a:t>
            </a:r>
            <a:r>
              <a:rPr lang="nb-NO" dirty="0" err="1"/>
              <a:t>ke</a:t>
            </a:r>
            <a:r>
              <a:rPr lang="nb-NO" dirty="0"/>
              <a:t>-</a:t>
            </a:r>
            <a:r>
              <a:rPr lang="nb-NO" dirty="0" err="1"/>
              <a:t>brø</a:t>
            </a:r>
            <a:r>
              <a:rPr lang="nb-NO" dirty="0"/>
              <a:t>-det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Knekke-brødet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Knekkebrødet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505B3277-B0F3-1841-879D-5D2311E6D23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69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1"/>
    </mc:Choice>
    <mc:Fallback xmlns="">
      <p:transition spd="slow" advTm="13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03861" y="4276828"/>
            <a:ext cx="10515600" cy="1105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Knekkebrødet var knasende godt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19" name="Bilde 18" descr="Et bilde som inneholder bygning, murstein, stein, mat&#10;&#10;Automatisk generert beskrivelse">
            <a:extLst>
              <a:ext uri="{FF2B5EF4-FFF2-40B4-BE49-F238E27FC236}">
                <a16:creationId xmlns:a16="http://schemas.microsoft.com/office/drawing/2014/main" id="{E0193492-BE12-324D-8C95-BFF76D3C2E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660913" y="346791"/>
            <a:ext cx="4601497" cy="3642852"/>
          </a:xfrm>
          <a:prstGeom prst="rect">
            <a:avLst/>
          </a:prstGeom>
        </p:spPr>
      </p:pic>
      <p:pic>
        <p:nvPicPr>
          <p:cNvPr id="21" name="Lyd 20">
            <a:hlinkClick r:id="" action="ppaction://media"/>
            <a:extLst>
              <a:ext uri="{FF2B5EF4-FFF2-40B4-BE49-F238E27FC236}">
                <a16:creationId xmlns:a16="http://schemas.microsoft.com/office/drawing/2014/main" id="{64D39A3D-7B0C-2D41-9862-44508A0122C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0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1"/>
    </mc:Choice>
    <mc:Fallback xmlns="">
      <p:transition spd="slow" advTm="5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Kniv-bla-de-ne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Kniv-bladene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Knivbladene</a:t>
            </a:r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0B42BBC4-6602-0E4A-8BA8-E6E9AA8F5C5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18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5"/>
    </mc:Choice>
    <mc:Fallback xmlns="">
      <p:transition spd="slow" advTm="12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294423" y="4892511"/>
            <a:ext cx="11608454" cy="846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Knivbladene var skarpe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5" name="Bilde 4" descr="Et bilde som inneholder innendørs, våpen, kniv, bord&#10;&#10;Automatisk generert beskrivelse">
            <a:extLst>
              <a:ext uri="{FF2B5EF4-FFF2-40B4-BE49-F238E27FC236}">
                <a16:creationId xmlns:a16="http://schemas.microsoft.com/office/drawing/2014/main" id="{6D45DC6F-13EB-2841-A666-20B744007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327620" y="254442"/>
            <a:ext cx="6040267" cy="4526173"/>
          </a:xfrm>
          <a:prstGeom prst="rect">
            <a:avLst/>
          </a:prstGeom>
        </p:spPr>
      </p:pic>
      <p:pic>
        <p:nvPicPr>
          <p:cNvPr id="9" name="Lyd 8">
            <a:hlinkClick r:id="" action="ppaction://media"/>
            <a:extLst>
              <a:ext uri="{FF2B5EF4-FFF2-40B4-BE49-F238E27FC236}">
                <a16:creationId xmlns:a16="http://schemas.microsoft.com/office/drawing/2014/main" id="{615CC7DB-CF04-7741-9A07-35B390AD7B7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50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5"/>
    </mc:Choice>
    <mc:Fallback xmlns="">
      <p:transition spd="slow" advTm="5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PERSISTENCEDATA" val="MMPROD_UIPERSISTENCEDATA"/>
  <p:tag name="MMPROD_UIDATA" val="&lt;database version=&quot;11.0&quot;&gt;&lt;object type=&quot;1&quot; unique_id=&quot;10001&quot;&gt;&lt;object type=&quot;2&quot; unique_id=&quot;10294&quot;&gt;&lt;object type=&quot;3&quot; unique_id=&quot;10295&quot;&gt;&lt;property id=&quot;20148&quot; value=&quot;5&quot;/&gt;&lt;property id=&quot;20300&quot; value=&quot;Slide 2 - &amp;quot;Knytt-ne-ve-slag&amp;quot;&quot;/&gt;&lt;property id=&quot;20307&quot; value=&quot;256&quot;/&gt;&lt;/object&gt;&lt;object type=&quot;3&quot; unique_id=&quot;10296&quot;&gt;&lt;property id=&quot;20148&quot; value=&quot;5&quot;/&gt;&lt;property id=&quot;20300&quot; value=&quot;Slide 3 - &amp;quot;Han fikk et knyttneveslag i ansiktet&amp;quot;&quot;/&gt;&lt;property id=&quot;20307&quot; value=&quot;257&quot;/&gt;&lt;/object&gt;&lt;object type=&quot;3&quot; unique_id=&quot;10297&quot;&gt;&lt;property id=&quot;20148&quot; value=&quot;5&quot;/&gt;&lt;property id=&quot;20300&quot; value=&quot;Slide 4 - &amp;quot;Kne-be-skyt-ter&amp;quot;&quot;/&gt;&lt;property id=&quot;20307&quot; value=&quot;258&quot;/&gt;&lt;/object&gt;&lt;object type=&quot;3&quot; unique_id=&quot;10298&quot;&gt;&lt;property id=&quot;20148&quot; value=&quot;5&quot;/&gt;&lt;property id=&quot;20300&quot; value=&quot;Slide 5 - &amp;quot;Det var godt å få på en knebeskytter&amp;quot;&quot;/&gt;&lt;property id=&quot;20307&quot; value=&quot;259&quot;/&gt;&lt;/object&gt;&lt;object type=&quot;3&quot; unique_id=&quot;10606&quot;&gt;&lt;property id=&quot;20148&quot; value=&quot;5&quot;/&gt;&lt;property id=&quot;20300&quot; value=&quot;Slide 6 - &amp;quot;Knek-ke-brø-det&amp;quot;&quot;/&gt;&lt;property id=&quot;20307&quot; value=&quot;260&quot;/&gt;&lt;/object&gt;&lt;object type=&quot;3&quot; unique_id=&quot;10607&quot;&gt;&lt;property id=&quot;20148&quot; value=&quot;5&quot;/&gt;&lt;property id=&quot;20300&quot; value=&quot;Slide 7 - &amp;quot;Knekkebrødet var knasende godt&amp;quot;&quot;/&gt;&lt;property id=&quot;20307&quot; value=&quot;261&quot;/&gt;&lt;/object&gt;&lt;object type=&quot;3&quot; unique_id=&quot;10608&quot;&gt;&lt;property id=&quot;20148&quot; value=&quot;5&quot;/&gt;&lt;property id=&quot;20300&quot; value=&quot;Slide 8 - &amp;quot;Kniv-bla-de-ne&amp;quot;&quot;/&gt;&lt;property id=&quot;20307&quot; value=&quot;262&quot;/&gt;&lt;/object&gt;&lt;object type=&quot;3&quot; unique_id=&quot;10609&quot;&gt;&lt;property id=&quot;20148&quot; value=&quot;5&quot;/&gt;&lt;property id=&quot;20300&quot; value=&quot;Slide 9 - &amp;quot;Knivbladene var skarpe&amp;quot;&quot;/&gt;&lt;property id=&quot;20307&quot; value=&quot;263&quot;/&gt;&lt;/object&gt;&lt;object type=&quot;3&quot; unique_id=&quot;10610&quot;&gt;&lt;property id=&quot;20148&quot; value=&quot;5&quot;/&gt;&lt;property id=&quot;20300&quot; value=&quot;Slide 10 - &amp;quot;Sneg-le-hu-set&amp;quot;&quot;/&gt;&lt;property id=&quot;20307&quot; value=&quot;264&quot;/&gt;&lt;/object&gt;&lt;object type=&quot;3&quot; unique_id=&quot;10611&quot;&gt;&lt;property id=&quot;20148&quot; value=&quot;5&quot;/&gt;&lt;property id=&quot;20300&quot; value=&quot;Slide 11 - &amp;quot;Den hadde et stort sneglehus&amp;quot;&quot;/&gt;&lt;property id=&quot;20307&quot; value=&quot;265&quot;/&gt;&lt;/object&gt;&lt;object type=&quot;3&quot; unique_id=&quot;10612&quot;&gt;&lt;property id=&quot;20148&quot; value=&quot;5&quot;/&gt;&lt;property id=&quot;20300&quot; value=&quot;Slide 12 - &amp;quot;Snik-sky-te-ren&amp;quot;&quot;/&gt;&lt;property id=&quot;20307&quot; value=&quot;266&quot;/&gt;&lt;/object&gt;&lt;object type=&quot;3&quot; unique_id=&quot;10613&quot;&gt;&lt;property id=&quot;20148&quot; value=&quot;5&quot;/&gt;&lt;property id=&quot;20300&quot; value=&quot;Slide 13 - &amp;quot;Snikskytteren jaktet ulovlig&amp;quot;&quot;/&gt;&lt;property id=&quot;20307&quot; value=&quot;267&quot;/&gt;&lt;/object&gt;&lt;object type=&quot;3&quot; unique_id=&quot;10614&quot;&gt;&lt;property id=&quot;20148&quot; value=&quot;5&quot;/&gt;&lt;property id=&quot;20300&quot; value=&quot;Slide 14 - &amp;quot;Snø-ball-kri-gen&amp;quot;&quot;/&gt;&lt;property id=&quot;20307&quot; value=&quot;268&quot;/&gt;&lt;/object&gt;&lt;object type=&quot;3&quot; unique_id=&quot;10615&quot;&gt;&lt;property id=&quot;20148&quot; value=&quot;5&quot;/&gt;&lt;property id=&quot;20300&quot; value=&quot;Slide 15 - &amp;quot;Han tapte snøballkrigen&amp;quot;&quot;/&gt;&lt;property id=&quot;20307&quot; value=&quot;269&quot;/&gt;&lt;/object&gt;&lt;object type=&quot;3&quot; unique_id=&quot;10616&quot;&gt;&lt;property id=&quot;20148&quot; value=&quot;5&quot;/&gt;&lt;property id=&quot;20300&quot; value=&quot;Slide 16 - &amp;quot;Snek-ker-buk-se&amp;quot;&quot;/&gt;&lt;property id=&quot;20307&quot; value=&quot;270&quot;/&gt;&lt;/object&gt;&lt;object type=&quot;3&quot; unique_id=&quot;10617&quot;&gt;&lt;property id=&quot;20148&quot; value=&quot;5&quot;/&gt;&lt;property id=&quot;20300&quot; value=&quot;Slide 17 - &amp;quot;Dette er en snekkerbukse&amp;quot;&quot;/&gt;&lt;property id=&quot;20307&quot; value=&quot;271&quot;/&gt;&lt;/object&gt;&lt;object type=&quot;3&quot; unique_id=&quot;10618&quot;&gt;&lt;property id=&quot;20148&quot; value=&quot;5&quot;/&gt;&lt;property id=&quot;20300&quot; value=&quot;Slide 18 - &amp;quot;Pigg-svi-net&amp;quot;&quot;/&gt;&lt;property id=&quot;20307&quot; value=&quot;272&quot;/&gt;&lt;/object&gt;&lt;object type=&quot;3&quot; unique_id=&quot;10619&quot;&gt;&lt;property id=&quot;20148&quot; value=&quot;5&quot;/&gt;&lt;property id=&quot;20300&quot; value=&quot;Slide 19 - &amp;quot;Piggsvinet liker epler&amp;quot;&quot;/&gt;&lt;property id=&quot;20307&quot; value=&quot;273&quot;/&gt;&lt;/object&gt;&lt;object type=&quot;3&quot; unique_id=&quot;10620&quot;&gt;&lt;property id=&quot;20148&quot; value=&quot;5&quot;/&gt;&lt;property id=&quot;20300&quot; value=&quot;Slide 22 - &amp;quot;Svøm-me-bas-seng&amp;quot;&quot;/&gt;&lt;property id=&quot;20307&quot; value=&quot;274&quot;/&gt;&lt;/object&gt;&lt;object type=&quot;3&quot; unique_id=&quot;10621&quot;&gt;&lt;property id=&quot;20148&quot; value=&quot;5&quot;/&gt;&lt;property id=&quot;20300&quot; value=&quot;Slide 23 - &amp;quot;Det var et fint svømmebasseng&amp;quot;&quot;/&gt;&lt;property id=&quot;20307&quot; value=&quot;275&quot;/&gt;&lt;/object&gt;&lt;object type=&quot;3&quot; unique_id=&quot;10622&quot;&gt;&lt;property id=&quot;20148&quot; value=&quot;5&quot;/&gt;&lt;property id=&quot;20300&quot; value=&quot;Slide 24 - &amp;quot;Bi-sver-men&amp;quot;&quot;/&gt;&lt;property id=&quot;20307&quot; value=&quot;276&quot;/&gt;&lt;/object&gt;&lt;object type=&quot;3&quot; unique_id=&quot;10623&quot;&gt;&lt;property id=&quot;20148&quot; value=&quot;5&quot;/&gt;&lt;property id=&quot;20300&quot; value=&quot;Slide 25 - &amp;quot;Det er mange bier i denne bisvermen&amp;quot;&quot;/&gt;&lt;property id=&quot;20307&quot; value=&quot;277&quot;/&gt;&lt;/object&gt;&lt;object type=&quot;3&quot; unique_id=&quot;10624&quot;&gt;&lt;property id=&quot;20148&quot; value=&quot;5&quot;/&gt;&lt;property id=&quot;20300&quot; value=&quot;Slide 20 - &amp;quot;Svi-ger-dat-ter&amp;quot;&quot;/&gt;&lt;property id=&quot;20307&quot; value=&quot;278&quot;/&gt;&lt;/object&gt;&lt;object type=&quot;3&quot; unique_id=&quot;10625&quot;&gt;&lt;property id=&quot;20148&quot; value=&quot;5&quot;/&gt;&lt;property id=&quot;20300&quot; value=&quot;Slide 21 - &amp;quot;Stine var hennes svigerdatter&amp;quot;&quot;/&gt;&lt;property id=&quot;20307&quot; value=&quot;279&quot;/&gt;&lt;/object&gt;&lt;object type=&quot;3&quot; unique_id=&quot;10730&quot;&gt;&lt;property id=&quot;20148&quot; value=&quot;5&quot;/&gt;&lt;property id=&quot;20300&quot; value=&quot;Slide 1 - &amp;quot;Ord som inneholder kn-sn-sv&amp;quot;&quot;/&gt;&lt;property id=&quot;20307&quot; value=&quot;280&quot;/&gt;&lt;/object&gt;&lt;/object&gt;&lt;object type=&quot;8&quot; unique_id=&quot;1030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8|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9|3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4|3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3|3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1|3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5|3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4|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4|3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6|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5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9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{F91F105F-E05F-3943-BDD8-7CF4E288ADA2}tf10001069</Template>
  <TotalTime>1067</TotalTime>
  <Words>130</Words>
  <Application>Microsoft Office PowerPoint</Application>
  <PresentationFormat>Widescreen</PresentationFormat>
  <Paragraphs>61</Paragraphs>
  <Slides>25</Slides>
  <Notes>0</Notes>
  <HiddenSlides>0</HiddenSlides>
  <MMClips>25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Office-tema</vt:lpstr>
      <vt:lpstr>Ord som inneholder kn-sn-sv</vt:lpstr>
      <vt:lpstr>Knytt-ne-ve-slag</vt:lpstr>
      <vt:lpstr>Han fikk et knyttneveslag i ansiktet</vt:lpstr>
      <vt:lpstr>Kne-be-skyt-ter</vt:lpstr>
      <vt:lpstr>Det var godt å få på en knebeskytter</vt:lpstr>
      <vt:lpstr>Knek-ke-brø-det</vt:lpstr>
      <vt:lpstr>Knekkebrødet var knasende godt</vt:lpstr>
      <vt:lpstr>Kniv-bla-de-ne</vt:lpstr>
      <vt:lpstr>Knivbladene var skarpe</vt:lpstr>
      <vt:lpstr>Sneg-le-hu-set</vt:lpstr>
      <vt:lpstr>Den hadde et stort sneglehus</vt:lpstr>
      <vt:lpstr>Snik-sky-te-ren</vt:lpstr>
      <vt:lpstr>Snikskytteren jaktet ulovlig</vt:lpstr>
      <vt:lpstr>Snø-ball-kri-gen</vt:lpstr>
      <vt:lpstr>Han tapte snøballkrigen</vt:lpstr>
      <vt:lpstr>Snek-ker-buk-se</vt:lpstr>
      <vt:lpstr>Dette er en snekkerbukse</vt:lpstr>
      <vt:lpstr>Pigg-svi-net</vt:lpstr>
      <vt:lpstr>Piggsvinet liker epler</vt:lpstr>
      <vt:lpstr>Svi-ger-dat-ter</vt:lpstr>
      <vt:lpstr>Stine var hennes svigerdatter</vt:lpstr>
      <vt:lpstr>Svøm-me-bas-seng</vt:lpstr>
      <vt:lpstr>Det var et fint svømmebasseng</vt:lpstr>
      <vt:lpstr>Bi-sver-men</vt:lpstr>
      <vt:lpstr>Det er mange bier i denne bisvermen</vt:lpstr>
    </vt:vector>
  </TitlesOfParts>
  <Company>Bamble, Siljan og Skien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Dro-ne-pi-lo-ten</dc:title>
  <dc:creator>Pål Lennart Horne</dc:creator>
  <cp:lastModifiedBy>Pål Lennart Horne</cp:lastModifiedBy>
  <cp:revision>48</cp:revision>
  <dcterms:created xsi:type="dcterms:W3CDTF">2020-02-19T13:29:40Z</dcterms:created>
  <dcterms:modified xsi:type="dcterms:W3CDTF">2020-12-14T14:11:13Z</dcterms:modified>
</cp:coreProperties>
</file>