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797675" cy="9926638"/>
  <p:custDataLst>
    <p:tags r:id="rId25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CAACF-B3EA-A94C-901F-1DA7A6F41E1D}" v="40" dt="2020-04-03T12:39:53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32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ål Lennart Horne" userId="46f3cf5ea75126dc" providerId="LiveId" clId="{DBFCAACF-B3EA-A94C-901F-1DA7A6F41E1D}"/>
    <pc:docChg chg="modSld">
      <pc:chgData name="Pål Lennart Horne" userId="46f3cf5ea75126dc" providerId="LiveId" clId="{DBFCAACF-B3EA-A94C-901F-1DA7A6F41E1D}" dt="2020-04-03T12:39:53.706" v="37"/>
      <pc:docMkLst>
        <pc:docMk/>
      </pc:docMkLst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3441284269" sldId="256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441284269" sldId="256"/>
            <ac:picMk id="3" creationId="{969A4FE7-8884-9B4F-9FE2-9691E1E8B634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441284269" sldId="256"/>
            <ac:picMk id="8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2157257447" sldId="257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2157257447" sldId="257"/>
            <ac:picMk id="3" creationId="{24BC7970-B55B-D847-9C73-6BED6E18C526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2157257447" sldId="257"/>
            <ac:picMk id="9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3199371380" sldId="258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199371380" sldId="258"/>
            <ac:picMk id="3" creationId="{FA0EA7AD-E609-734D-BD4C-13D1197BF154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199371380" sldId="258"/>
            <ac:picMk id="8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798320931" sldId="259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798320931" sldId="259"/>
            <ac:picMk id="3" creationId="{0145B8B5-8110-4A40-A32E-70B0600EFA68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798320931" sldId="259"/>
            <ac:picMk id="8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2756982241" sldId="260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2756982241" sldId="260"/>
            <ac:picMk id="3" creationId="{A07DCDB4-62AC-D343-8593-861002ADCA49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2756982241" sldId="260"/>
            <ac:picMk id="4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2442021502" sldId="261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2442021502" sldId="261"/>
            <ac:picMk id="2" creationId="{AAF3069D-C218-224F-84E1-06D3EAE931F2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2442021502" sldId="261"/>
            <ac:picMk id="5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3891857935" sldId="262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891857935" sldId="262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891857935" sldId="262"/>
            <ac:picMk id="4" creationId="{B579C5F0-DC11-004A-9C38-FE539CEBE3B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1355084531" sldId="263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1355084531" sldId="263"/>
            <ac:picMk id="2" creationId="{9DAC0BD7-EDDE-4A43-8B77-5F98BC7D98C7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1355084531" sldId="263"/>
            <ac:picMk id="8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544093091" sldId="264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544093091" sldId="264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544093091" sldId="264"/>
            <ac:picMk id="4" creationId="{84AA0DB4-2E59-174B-941F-3A285A252753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704488714" sldId="265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704488714" sldId="265"/>
            <ac:picMk id="2" creationId="{3E599D0D-140A-4240-A51D-15D08AF44712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704488714" sldId="265"/>
            <ac:picMk id="6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1145766383" sldId="266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1145766383" sldId="266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1145766383" sldId="266"/>
            <ac:picMk id="4" creationId="{96B7A18E-00EC-494D-B447-A3B0CE6A9418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3191942052" sldId="267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191942052" sldId="267"/>
            <ac:picMk id="3" creationId="{D4BA4C00-BFA4-1D4C-ADB4-45E9C7000ABE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191942052" sldId="267"/>
            <ac:picMk id="6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3573835570" sldId="268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573835570" sldId="268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573835570" sldId="268"/>
            <ac:picMk id="4" creationId="{25E57560-FD74-CE4C-9245-62DE9D4B4F31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357157967" sldId="269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57157967" sldId="269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57157967" sldId="269"/>
            <ac:picMk id="5" creationId="{AFB41059-2654-FA41-B6A7-F8B5197B772C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4064530824" sldId="270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4064530824" sldId="270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4064530824" sldId="270"/>
            <ac:picMk id="4" creationId="{320F2E1D-A05C-FD46-835E-CA6A45A1516F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1604290750" sldId="271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1604290750" sldId="271"/>
            <ac:picMk id="3" creationId="{AD9D383A-EF27-8049-A2E4-3675D2C8E792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1604290750" sldId="271"/>
            <ac:picMk id="5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1984047787" sldId="272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1984047787" sldId="272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1984047787" sldId="272"/>
            <ac:picMk id="4" creationId="{1E9ACEEA-01D6-ED44-9621-A402335A1BB2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2513419402" sldId="273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2513419402" sldId="273"/>
            <ac:picMk id="2" creationId="{FF11F246-6118-EF45-9BE7-27353C721459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2513419402" sldId="273"/>
            <ac:picMk id="6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2120001990" sldId="274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2120001990" sldId="274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2120001990" sldId="274"/>
            <ac:picMk id="4" creationId="{BB6F5BA9-87D4-9A4D-A679-1C160822C84A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932713653" sldId="275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932713653" sldId="275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932713653" sldId="275"/>
            <ac:picMk id="5" creationId="{8C573404-E608-1E44-B5B5-838443837F54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4238302617" sldId="276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4238302617" sldId="276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4238302617" sldId="276"/>
            <ac:picMk id="4" creationId="{C9F30772-B341-3E42-95C9-7F03DC8655AB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1307374097" sldId="277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1307374097" sldId="277"/>
            <ac:picMk id="2" creationId="{B0264DAC-FFCF-C54C-9126-8FBA473CF1DE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1307374097" sldId="277"/>
            <ac:picMk id="6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1555930369" sldId="278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1555930369" sldId="278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1555930369" sldId="278"/>
            <ac:picMk id="4" creationId="{B102BB2F-572C-6A49-A361-4D2046210EAD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443686705" sldId="279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443686705" sldId="279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443686705" sldId="279"/>
            <ac:picMk id="5" creationId="{75AF4BCF-B319-F146-A207-2BCE8AF41C87}"/>
          </ac:picMkLst>
        </pc:picChg>
      </pc:sldChg>
      <pc:sldChg chg="addSp delSp modSp modTransition setBg modAnim">
        <pc:chgData name="Pål Lennart Horne" userId="46f3cf5ea75126dc" providerId="LiveId" clId="{DBFCAACF-B3EA-A94C-901F-1DA7A6F41E1D}" dt="2020-04-03T12:39:53.706" v="37"/>
        <pc:sldMkLst>
          <pc:docMk/>
          <pc:sldMk cId="343453481" sldId="280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43453481" sldId="280"/>
            <ac:picMk id="3" creationId="{C73725A8-3B38-9045-8B32-BBE7E8AF5375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43453481" sldId="280"/>
            <ac:picMk id="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45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51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794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10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777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300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224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43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4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307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920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2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3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15.xml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ags" Target="../tags/tag1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4a"/><Relationship Id="rId2" Type="http://schemas.microsoft.com/office/2007/relationships/media" Target="../media/media17.m4a"/><Relationship Id="rId1" Type="http://schemas.openxmlformats.org/officeDocument/2006/relationships/tags" Target="../tags/tag17.xml"/><Relationship Id="rId6" Type="http://schemas.openxmlformats.org/officeDocument/2006/relationships/image" Target="../media/image1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m4a"/><Relationship Id="rId2" Type="http://schemas.microsoft.com/office/2007/relationships/media" Target="../media/media18.m4a"/><Relationship Id="rId1" Type="http://schemas.openxmlformats.org/officeDocument/2006/relationships/tags" Target="../tags/tag1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m4a"/><Relationship Id="rId2" Type="http://schemas.microsoft.com/office/2007/relationships/media" Target="../media/media19.m4a"/><Relationship Id="rId1" Type="http://schemas.openxmlformats.org/officeDocument/2006/relationships/tags" Target="../tags/tag19.xml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m4a"/><Relationship Id="rId2" Type="http://schemas.microsoft.com/office/2007/relationships/media" Target="../media/media20.m4a"/><Relationship Id="rId1" Type="http://schemas.openxmlformats.org/officeDocument/2006/relationships/tags" Target="../tags/tag2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m4a"/><Relationship Id="rId2" Type="http://schemas.microsoft.com/office/2007/relationships/media" Target="../media/media21.m4a"/><Relationship Id="rId1" Type="http://schemas.openxmlformats.org/officeDocument/2006/relationships/tags" Target="../tags/tag21.xml"/><Relationship Id="rId6" Type="http://schemas.openxmlformats.org/officeDocument/2006/relationships/image" Target="../media/image1.png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m4a"/><Relationship Id="rId2" Type="http://schemas.microsoft.com/office/2007/relationships/media" Target="../media/media22.m4a"/><Relationship Id="rId1" Type="http://schemas.openxmlformats.org/officeDocument/2006/relationships/tags" Target="../tags/tag2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3.m4a"/><Relationship Id="rId2" Type="http://schemas.microsoft.com/office/2007/relationships/media" Target="../media/media23.m4a"/><Relationship Id="rId1" Type="http://schemas.openxmlformats.org/officeDocument/2006/relationships/tags" Target="../tags/tag23.xml"/><Relationship Id="rId6" Type="http://schemas.openxmlformats.org/officeDocument/2006/relationships/image" Target="../media/image1.pn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/>
              <a:t>Ord som inneholder</a:t>
            </a:r>
            <a:br>
              <a:rPr lang="nb-NO" b="1" dirty="0"/>
            </a:br>
            <a:r>
              <a:rPr lang="nb-NO" b="1" dirty="0"/>
              <a:t>gj-kv-sm-tv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5EC7B9D-2191-AD4B-8598-B08AC08558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2"/>
    </mc:Choice>
    <mc:Fallback xmlns="">
      <p:transition spd="slow" advTm="8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Cup-opp-gjø-ret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Cup-oppgjøret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Cupoppgjøret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524B8FA-AB5C-DE4C-A347-F5771A3A546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40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46"/>
    </mc:Choice>
    <mc:Fallback xmlns="">
      <p:transition spd="slow" advTm="12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840850" y="44413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Mange ville se cupoppgjøret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Norgesmesterskapet i fotball for menn –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52" y="654552"/>
            <a:ext cx="6155316" cy="4087130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E95801B-A3BC-8449-87FF-66D52AFAC99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448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2"/>
    </mc:Choice>
    <mc:Fallback xmlns="">
      <p:transition spd="slow" advTm="5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Gjen-nom-kjø-ring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Gjennom-kjøring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Gjennomkjøring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5D528AF-F441-AE4E-BF0F-D882741264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7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9"/>
    </mc:Choice>
    <mc:Fallback xmlns="">
      <p:transition spd="slow" advTm="11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840850" y="4741682"/>
            <a:ext cx="10515600" cy="1033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Gjennomkjøring er forbudt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3" name="Bilde 2" descr="File:Norwegian-road-sign-306.1.svg - Wikimedia Common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90" y="1103722"/>
            <a:ext cx="3330411" cy="3330411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6248DD42-9DF9-1E42-95F8-5D72E21D195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9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0"/>
    </mc:Choice>
    <mc:Fallback xmlns="">
      <p:transition spd="slow" advTm="6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Smyk-ke-ty-ven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Smykke-tyven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Smykketyven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868CD55-5FDB-3143-8E2F-808EE2798AF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8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7"/>
    </mc:Choice>
    <mc:Fallback xmlns="">
      <p:transition spd="slow" advTm="11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906853" y="44872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Smykketyven var en luring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3" name="Bilde 2" descr="301 Moved Permanentl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68" y="741231"/>
            <a:ext cx="3941627" cy="3830769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BAED01A1-912D-C04A-AACE-DC901B725CB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5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3"/>
    </mc:Choice>
    <mc:Fallback xmlns="">
      <p:transition spd="slow" advTm="5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Tvil-ling-søs-ken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Tvilling-søsken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Tvillingsøsken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66D9B238-EBD1-7545-8D4E-FEF68DC0EAA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45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2"/>
    </mc:Choice>
    <mc:Fallback xmlns="">
      <p:transition spd="slow" advTm="12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23655" y="44872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 var tvillingsøsken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3" name="Bilde 2" descr="Explaining Drug Us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61" y="745053"/>
            <a:ext cx="5613271" cy="3742181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7D88A11E-5F5D-8640-94B8-7253EC60118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2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4"/>
    </mc:Choice>
    <mc:Fallback xmlns="">
      <p:transition spd="slow" advTm="5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Kvelds-job-ben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Kvelds-jobben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Kveldsjobben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0535A34A-032D-4B43-B108-E6F766F5930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40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4"/>
    </mc:Choice>
    <mc:Fallback xmlns="">
      <p:transition spd="slow" advTm="11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71183" y="44495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Kveldsjobben varte lenge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5" name="Bilde 4" descr="Internet/Technology lawsuits involving cyber law, consumer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620" y="614629"/>
            <a:ext cx="5786792" cy="3834898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A79F9BB9-68A8-A54F-B7F4-50FAFE3DF38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4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2"/>
    </mc:Choice>
    <mc:Fallback xmlns="">
      <p:transition spd="slow" advTm="4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Smult-ring-er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Smult-ringer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Smultringer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A95E16A-FF08-A043-9C67-9EA86C7E043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2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6"/>
    </mc:Choice>
    <mc:Fallback xmlns="">
      <p:transition spd="slow" advTm="10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Fug-le-kvit-ter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Fugle-kvitter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Fuglekvitter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76F7500-93E0-1E4A-A078-998197F60A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000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2"/>
    </mc:Choice>
    <mc:Fallback xmlns="">
      <p:transition spd="slow" advTm="12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27743" y="46003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Fuglekvitter kan være fint å høre på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3" name="Bilde 2" descr="Gorgebleue à miroir | Luscinia svecica namnetum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90" y="654552"/>
            <a:ext cx="5839919" cy="3910405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52D7A0E1-A676-6540-84D6-4722DF18910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71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8"/>
    </mc:Choice>
    <mc:Fallback xmlns="">
      <p:transition spd="slow" advTm="5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Ho-ved-kvar-ter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Hoved-kvarter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Hovedkvarter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D3D0AF2C-D815-D64F-8692-35DA2A2773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83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66"/>
    </mc:Choice>
    <mc:Fallback xmlns="">
      <p:transition spd="slow" advTm="11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42902" y="44835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Dette er FN’s hovedkvarter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United Nations - Simple English Wikipedia, the free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50" y="569732"/>
            <a:ext cx="3175000" cy="4229100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F97E79C-7315-0941-8E38-A919179EA5D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3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2"/>
    </mc:Choice>
    <mc:Fallback xmlns="">
      <p:transition spd="slow" advTm="5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07453" y="44413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Det var gode smultringer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3" name="Bilde 2" descr="File:Krispy kreme donuts stacked.jp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898" y="550858"/>
            <a:ext cx="6418718" cy="4247386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FE6629BE-A426-374B-A5F8-CD5AFE762F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725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3"/>
    </mc:Choice>
    <mc:Fallback xmlns="">
      <p:transition spd="slow" advTm="4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Smi-le-hull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Smile-hull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Smilehull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1A08519F-35FF-8F43-A4FD-62F02BE624A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93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2"/>
    </mc:Choice>
    <mc:Fallback xmlns="">
      <p:transition spd="slow" advTm="10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40133" y="4901706"/>
            <a:ext cx="10515600" cy="90350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Hun hadde store smilehull</a:t>
            </a:r>
          </a:p>
        </p:txBody>
      </p:sp>
      <p:sp>
        <p:nvSpPr>
          <p:cNvPr id="7" name="Rektangel 6"/>
          <p:cNvSpPr/>
          <p:nvPr/>
        </p:nvSpPr>
        <p:spPr>
          <a:xfrm>
            <a:off x="740133" y="238383"/>
            <a:ext cx="141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/>
              <a:t>Si ordet høyt</a:t>
            </a:r>
          </a:p>
        </p:txBody>
      </p:sp>
      <p:pic>
        <p:nvPicPr>
          <p:cNvPr id="3" name="Bilde 2" descr="Smilehull –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26" y="423049"/>
            <a:ext cx="3362814" cy="4478657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2A9988CA-0594-5549-BC3C-BD47A2CE996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3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0"/>
    </mc:Choice>
    <mc:Fallback xmlns="">
      <p:transition spd="slow" advTm="4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Små-spur-ve-ne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Små-spurvene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Småspurvene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95DA83D6-67C6-5249-BDA4-88292D832A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69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5"/>
    </mc:Choice>
    <mc:Fallback xmlns="">
      <p:transition spd="slow" advTm="12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03862" y="4689783"/>
            <a:ext cx="10515600" cy="1105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Småspurvene skal snart fly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5" name="Bilde 4" descr="Fotografie zdarma: Vrabci, Passer Domesticus, Pták - Obraz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76" y="532909"/>
            <a:ext cx="6096000" cy="4057650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C55154D5-75F3-6B4E-8DC3-F46E257BD73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20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4"/>
    </mc:Choice>
    <mc:Fallback xmlns="">
      <p:transition spd="slow" advTm="5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Co-ro-na-smit-te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Corona-smitte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Coronasmitte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922923D-07E7-5742-AAFF-35CC42CB8BA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18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1"/>
    </mc:Choice>
    <mc:Fallback xmlns="">
      <p:transition spd="slow" advTm="12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294423" y="4892511"/>
            <a:ext cx="11608454" cy="846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Coronasmitte kan være farlig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76" y="843858"/>
            <a:ext cx="3059846" cy="3723427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8804E203-227A-1B48-9E1C-FADDF21E8B8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50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8"/>
    </mc:Choice>
    <mc:Fallback xmlns="">
      <p:transition spd="slow" advTm="5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PERSISTENCEDATA" val="MMPROD_UIPERSISTENCEDATA"/>
  <p:tag name="MMPROD_UIDATA" val="&lt;database version=&quot;11.0&quot;&gt;&lt;object type=&quot;1&quot; unique_id=&quot;10001&quot;&gt;&lt;object type=&quot;2&quot; unique_id=&quot;10294&quot;&gt;&lt;object type=&quot;3&quot; unique_id=&quot;10295&quot;&gt;&lt;property id=&quot;20148&quot; value=&quot;5&quot;/&gt;&lt;property id=&quot;20300&quot; value=&quot;Slide 2 - &amp;quot;Smult-ring-er&amp;quot;&quot;/&gt;&lt;property id=&quot;20307&quot; value=&quot;256&quot;/&gt;&lt;/object&gt;&lt;object type=&quot;3&quot; unique_id=&quot;10296&quot;&gt;&lt;property id=&quot;20148&quot; value=&quot;5&quot;/&gt;&lt;property id=&quot;20300&quot; value=&quot;Slide 3 - &amp;quot;Det var gode smultringer&amp;quot;&quot;/&gt;&lt;property id=&quot;20307&quot; value=&quot;257&quot;/&gt;&lt;/object&gt;&lt;object type=&quot;3&quot; unique_id=&quot;10297&quot;&gt;&lt;property id=&quot;20148&quot; value=&quot;5&quot;/&gt;&lt;property id=&quot;20300&quot; value=&quot;Slide 4 - &amp;quot;Smi-le-hull&amp;quot;&quot;/&gt;&lt;property id=&quot;20307&quot; value=&quot;258&quot;/&gt;&lt;/object&gt;&lt;object type=&quot;3&quot; unique_id=&quot;10298&quot;&gt;&lt;property id=&quot;20148&quot; value=&quot;5&quot;/&gt;&lt;property id=&quot;20300&quot; value=&quot;Slide 5 - &amp;quot;Hun hadde store smilehull&amp;quot;&quot;/&gt;&lt;property id=&quot;20307&quot; value=&quot;259&quot;/&gt;&lt;/object&gt;&lt;object type=&quot;3&quot; unique_id=&quot;10606&quot;&gt;&lt;property id=&quot;20148&quot; value=&quot;5&quot;/&gt;&lt;property id=&quot;20300&quot; value=&quot;Slide 6 - &amp;quot;Små-spur-ve-ne&amp;quot;&quot;/&gt;&lt;property id=&quot;20307&quot; value=&quot;260&quot;/&gt;&lt;/object&gt;&lt;object type=&quot;3&quot; unique_id=&quot;10607&quot;&gt;&lt;property id=&quot;20148&quot; value=&quot;5&quot;/&gt;&lt;property id=&quot;20300&quot; value=&quot;Slide 7 - &amp;quot;Småspurvene skal snart fly&amp;quot;&quot;/&gt;&lt;property id=&quot;20307&quot; value=&quot;261&quot;/&gt;&lt;/object&gt;&lt;object type=&quot;3&quot; unique_id=&quot;10608&quot;&gt;&lt;property id=&quot;20148&quot; value=&quot;5&quot;/&gt;&lt;property id=&quot;20300&quot; value=&quot;Slide 8 - &amp;quot;Co-ro-na-smit-te&amp;quot;&quot;/&gt;&lt;property id=&quot;20307&quot; value=&quot;262&quot;/&gt;&lt;/object&gt;&lt;object type=&quot;3&quot; unique_id=&quot;10609&quot;&gt;&lt;property id=&quot;20148&quot; value=&quot;5&quot;/&gt;&lt;property id=&quot;20300&quot; value=&quot;Slide 9 - &amp;quot;Coronasmitte kan være farlig&amp;quot;&quot;/&gt;&lt;property id=&quot;20307&quot; value=&quot;263&quot;/&gt;&lt;/object&gt;&lt;object type=&quot;3&quot; unique_id=&quot;10610&quot;&gt;&lt;property id=&quot;20148&quot; value=&quot;5&quot;/&gt;&lt;property id=&quot;20300&quot; value=&quot;Slide 10 - &amp;quot;Cup-opp-gjø-ret&amp;quot;&quot;/&gt;&lt;property id=&quot;20307&quot; value=&quot;264&quot;/&gt;&lt;/object&gt;&lt;object type=&quot;3&quot; unique_id=&quot;10611&quot;&gt;&lt;property id=&quot;20148&quot; value=&quot;5&quot;/&gt;&lt;property id=&quot;20300&quot; value=&quot;Slide 11 - &amp;quot;Mange ville se cupoppgjøret&amp;quot;&quot;/&gt;&lt;property id=&quot;20307&quot; value=&quot;265&quot;/&gt;&lt;/object&gt;&lt;object type=&quot;3&quot; unique_id=&quot;10612&quot;&gt;&lt;property id=&quot;20148&quot; value=&quot;5&quot;/&gt;&lt;property id=&quot;20300&quot; value=&quot;Slide 12 - &amp;quot;Gjen-nom-kjø-ring&amp;quot;&quot;/&gt;&lt;property id=&quot;20307&quot; value=&quot;266&quot;/&gt;&lt;/object&gt;&lt;object type=&quot;3&quot; unique_id=&quot;10613&quot;&gt;&lt;property id=&quot;20148&quot; value=&quot;5&quot;/&gt;&lt;property id=&quot;20300&quot; value=&quot;Slide 13 - &amp;quot;Gjennomkjøring er forbudt&amp;quot;&quot;/&gt;&lt;property id=&quot;20307&quot; value=&quot;267&quot;/&gt;&lt;/object&gt;&lt;object type=&quot;3&quot; unique_id=&quot;10614&quot;&gt;&lt;property id=&quot;20148&quot; value=&quot;5&quot;/&gt;&lt;property id=&quot;20300&quot; value=&quot;Slide 14 - &amp;quot;Smyk-ke-ty-ven&amp;quot;&quot;/&gt;&lt;property id=&quot;20307&quot; value=&quot;268&quot;/&gt;&lt;/object&gt;&lt;object type=&quot;3&quot; unique_id=&quot;10615&quot;&gt;&lt;property id=&quot;20148&quot; value=&quot;5&quot;/&gt;&lt;property id=&quot;20300&quot; value=&quot;Slide 15 - &amp;quot;Smykketyven var en luring&amp;quot;&quot;/&gt;&lt;property id=&quot;20307&quot; value=&quot;269&quot;/&gt;&lt;/object&gt;&lt;object type=&quot;3&quot; unique_id=&quot;10616&quot;&gt;&lt;property id=&quot;20148&quot; value=&quot;5&quot;/&gt;&lt;property id=&quot;20300&quot; value=&quot;Slide 16 - &amp;quot;Tvil-ling-søs-ken&amp;quot;&quot;/&gt;&lt;property id=&quot;20307&quot; value=&quot;270&quot;/&gt;&lt;/object&gt;&lt;object type=&quot;3&quot; unique_id=&quot;10617&quot;&gt;&lt;property id=&quot;20148&quot; value=&quot;5&quot;/&gt;&lt;property id=&quot;20300&quot; value=&quot;Slide 17 - &amp;quot;De var tvillingsøsken&amp;quot;&quot;/&gt;&lt;property id=&quot;20307&quot; value=&quot;271&quot;/&gt;&lt;/object&gt;&lt;object type=&quot;3&quot; unique_id=&quot;10618&quot;&gt;&lt;property id=&quot;20148&quot; value=&quot;5&quot;/&gt;&lt;property id=&quot;20300&quot; value=&quot;Slide 18 - &amp;quot;Kvelds-job-ben&amp;quot;&quot;/&gt;&lt;property id=&quot;20307&quot; value=&quot;272&quot;/&gt;&lt;/object&gt;&lt;object type=&quot;3&quot; unique_id=&quot;10619&quot;&gt;&lt;property id=&quot;20148&quot; value=&quot;5&quot;/&gt;&lt;property id=&quot;20300&quot; value=&quot;Slide 19 - &amp;quot;Kveldsjobben varte lenge&amp;quot;&quot;/&gt;&lt;property id=&quot;20307&quot; value=&quot;273&quot;/&gt;&lt;/object&gt;&lt;object type=&quot;3&quot; unique_id=&quot;10620&quot;&gt;&lt;property id=&quot;20148&quot; value=&quot;5&quot;/&gt;&lt;property id=&quot;20300&quot; value=&quot;Slide 20 - &amp;quot;Fug-le-kvit-ter&amp;quot;&quot;/&gt;&lt;property id=&quot;20307&quot; value=&quot;274&quot;/&gt;&lt;/object&gt;&lt;object type=&quot;3&quot; unique_id=&quot;10621&quot;&gt;&lt;property id=&quot;20148&quot; value=&quot;5&quot;/&gt;&lt;property id=&quot;20300&quot; value=&quot;Slide 21 - &amp;quot;Fuglekvitter kan være fint å høre på&amp;quot;&quot;/&gt;&lt;property id=&quot;20307&quot; value=&quot;275&quot;/&gt;&lt;/object&gt;&lt;object type=&quot;3&quot; unique_id=&quot;10622&quot;&gt;&lt;property id=&quot;20148&quot; value=&quot;5&quot;/&gt;&lt;property id=&quot;20300&quot; value=&quot;Slide 22 - &amp;quot;Ho-ved-kvar-ter&amp;quot;&quot;/&gt;&lt;property id=&quot;20307&quot; value=&quot;276&quot;/&gt;&lt;/object&gt;&lt;object type=&quot;3&quot; unique_id=&quot;10623&quot;&gt;&lt;property id=&quot;20148&quot; value=&quot;5&quot;/&gt;&lt;property id=&quot;20300&quot; value=&quot;Slide 23 - &amp;quot;Dette er FN’s hovedkvarter&amp;quot;&quot;/&gt;&lt;property id=&quot;20307&quot; value=&quot;277&quot;/&gt;&lt;/object&gt;&lt;object type=&quot;3&quot; unique_id=&quot;10730&quot;&gt;&lt;property id=&quot;20148&quot; value=&quot;5&quot;/&gt;&lt;property id=&quot;20300&quot; value=&quot;Slide 1 - &amp;quot;Ord som inneholder gj-kv-sm-tv&amp;quot;&quot;/&gt;&lt;property id=&quot;20307&quot; value=&quot;280&quot;/&gt;&lt;/object&gt;&lt;/object&gt;&lt;object type=&quot;8&quot; unique_id=&quot;1030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9|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3|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5|3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1|3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3|3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3|2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5|3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3|3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7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9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|3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{F91F105F-E05F-3943-BDD8-7CF4E288ADA2}tf10001069</Template>
  <TotalTime>845</TotalTime>
  <Words>113</Words>
  <Application>Microsoft Office PowerPoint</Application>
  <PresentationFormat>Widescreen</PresentationFormat>
  <Paragraphs>56</Paragraphs>
  <Slides>23</Slides>
  <Notes>0</Notes>
  <HiddenSlides>0</HiddenSlides>
  <MMClips>23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Office-tema</vt:lpstr>
      <vt:lpstr>Ord som inneholder gj-kv-sm-tv</vt:lpstr>
      <vt:lpstr>Smult-ring-er</vt:lpstr>
      <vt:lpstr>Det var gode smultringer</vt:lpstr>
      <vt:lpstr>Smi-le-hull</vt:lpstr>
      <vt:lpstr>Hun hadde store smilehull</vt:lpstr>
      <vt:lpstr>Små-spur-ve-ne</vt:lpstr>
      <vt:lpstr>Småspurvene skal snart fly</vt:lpstr>
      <vt:lpstr>Co-ro-na-smit-te</vt:lpstr>
      <vt:lpstr>Coronasmitte kan være farlig</vt:lpstr>
      <vt:lpstr>Cup-opp-gjø-ret</vt:lpstr>
      <vt:lpstr>Mange ville se cupoppgjøret</vt:lpstr>
      <vt:lpstr>Gjen-nom-kjø-ring</vt:lpstr>
      <vt:lpstr>Gjennomkjøring er forbudt</vt:lpstr>
      <vt:lpstr>Smyk-ke-ty-ven</vt:lpstr>
      <vt:lpstr>Smykketyven var en luring</vt:lpstr>
      <vt:lpstr>Tvil-ling-søs-ken</vt:lpstr>
      <vt:lpstr>De var tvillingsøsken</vt:lpstr>
      <vt:lpstr>Kvelds-job-ben</vt:lpstr>
      <vt:lpstr>Kveldsjobben varte lenge</vt:lpstr>
      <vt:lpstr>Fug-le-kvit-ter</vt:lpstr>
      <vt:lpstr>Fuglekvitter kan være fint å høre på</vt:lpstr>
      <vt:lpstr>Ho-ved-kvar-ter</vt:lpstr>
      <vt:lpstr>Dette er FN’s hovedkvarter</vt:lpstr>
    </vt:vector>
  </TitlesOfParts>
  <Company>Bamble, Siljan og Skien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Dro-ne-pi-lo-ten</dc:title>
  <dc:creator>Pål Lennart Horne</dc:creator>
  <cp:lastModifiedBy>Pål Lennart Horne</cp:lastModifiedBy>
  <cp:revision>46</cp:revision>
  <dcterms:created xsi:type="dcterms:W3CDTF">2020-02-19T13:29:40Z</dcterms:created>
  <dcterms:modified xsi:type="dcterms:W3CDTF">2020-12-14T14:14:02Z</dcterms:modified>
</cp:coreProperties>
</file>