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81" r:id="rId7"/>
    <p:sldId id="28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797675" cy="9926638"/>
  <p:custDataLst>
    <p:tags r:id="rId27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F6A886-52CB-3243-B440-114A18141EDC}" v="8" dt="2020-06-04T10:34:45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32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ål Lennart Horne" userId="46f3cf5ea75126dc" providerId="LiveId" clId="{6BF6A886-52CB-3243-B440-114A18141EDC}"/>
    <pc:docChg chg="modSld">
      <pc:chgData name="Pål Lennart Horne" userId="46f3cf5ea75126dc" providerId="LiveId" clId="{6BF6A886-52CB-3243-B440-114A18141EDC}" dt="2020-06-04T10:34:45.394" v="7"/>
      <pc:docMkLst>
        <pc:docMk/>
      </pc:docMkLst>
      <pc:sldChg chg="addSp delSp modSp modTransition modAnim">
        <pc:chgData name="Pål Lennart Horne" userId="46f3cf5ea75126dc" providerId="LiveId" clId="{6BF6A886-52CB-3243-B440-114A18141EDC}" dt="2020-06-04T10:34:45.394" v="7"/>
        <pc:sldMkLst>
          <pc:docMk/>
          <pc:sldMk cId="3441284269" sldId="256"/>
        </pc:sldMkLst>
        <pc:picChg chg="add del mod">
          <ac:chgData name="Pål Lennart Horne" userId="46f3cf5ea75126dc" providerId="LiveId" clId="{6BF6A886-52CB-3243-B440-114A18141EDC}" dt="2020-06-04T10:30:03.236" v="6"/>
          <ac:picMkLst>
            <pc:docMk/>
            <pc:sldMk cId="3441284269" sldId="256"/>
            <ac:picMk id="3" creationId="{C9ACDB7C-BC06-6448-B506-31083FCAC069}"/>
          </ac:picMkLst>
        </pc:picChg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3441284269" sldId="256"/>
            <ac:picMk id="4" creationId="{3F19913F-943F-BD47-8550-B17A3832F32B}"/>
          </ac:picMkLst>
        </pc:picChg>
      </pc:sldChg>
      <pc:sldChg chg="addSp delSp modSp modTransition modAnim">
        <pc:chgData name="Pål Lennart Horne" userId="46f3cf5ea75126dc" providerId="LiveId" clId="{6BF6A886-52CB-3243-B440-114A18141EDC}" dt="2020-06-04T10:34:45.394" v="7"/>
        <pc:sldMkLst>
          <pc:docMk/>
          <pc:sldMk cId="2157257447" sldId="257"/>
        </pc:sldMkLst>
        <pc:picChg chg="add del mod">
          <ac:chgData name="Pål Lennart Horne" userId="46f3cf5ea75126dc" providerId="LiveId" clId="{6BF6A886-52CB-3243-B440-114A18141EDC}" dt="2020-06-04T10:30:03.236" v="6"/>
          <ac:picMkLst>
            <pc:docMk/>
            <pc:sldMk cId="2157257447" sldId="257"/>
            <ac:picMk id="3" creationId="{6B4F953A-F308-6041-BCE7-55CC552B5D54}"/>
          </ac:picMkLst>
        </pc:picChg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2157257447" sldId="257"/>
            <ac:picMk id="5" creationId="{7376D627-54D9-DA4D-967D-DC3F65EC29FE}"/>
          </ac:picMkLst>
        </pc:picChg>
      </pc:sldChg>
      <pc:sldChg chg="addSp delSp modSp modTransition modAnim">
        <pc:chgData name="Pål Lennart Horne" userId="46f3cf5ea75126dc" providerId="LiveId" clId="{6BF6A886-52CB-3243-B440-114A18141EDC}" dt="2020-06-04T10:34:45.394" v="7"/>
        <pc:sldMkLst>
          <pc:docMk/>
          <pc:sldMk cId="3199371380" sldId="258"/>
        </pc:sldMkLst>
        <pc:picChg chg="add del mod">
          <ac:chgData name="Pål Lennart Horne" userId="46f3cf5ea75126dc" providerId="LiveId" clId="{6BF6A886-52CB-3243-B440-114A18141EDC}" dt="2020-06-04T10:25:01.900" v="1"/>
          <ac:picMkLst>
            <pc:docMk/>
            <pc:sldMk cId="3199371380" sldId="258"/>
            <ac:picMk id="3" creationId="{DBC3A64D-7AA5-C54C-A35F-9E176F255F38}"/>
          </ac:picMkLst>
        </pc:picChg>
        <pc:picChg chg="add del mod">
          <ac:chgData name="Pål Lennart Horne" userId="46f3cf5ea75126dc" providerId="LiveId" clId="{6BF6A886-52CB-3243-B440-114A18141EDC}" dt="2020-06-04T10:30:03.236" v="6"/>
          <ac:picMkLst>
            <pc:docMk/>
            <pc:sldMk cId="3199371380" sldId="258"/>
            <ac:picMk id="4" creationId="{C8AC90E2-E19F-484B-960E-D3529A886D7B}"/>
          </ac:picMkLst>
        </pc:picChg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3199371380" sldId="258"/>
            <ac:picMk id="7" creationId="{C856FBB9-24ED-AF4D-8E18-39105681BFA8}"/>
          </ac:picMkLst>
        </pc:picChg>
      </pc:sldChg>
      <pc:sldChg chg="addSp delSp modSp modTransition modAnim">
        <pc:chgData name="Pål Lennart Horne" userId="46f3cf5ea75126dc" providerId="LiveId" clId="{6BF6A886-52CB-3243-B440-114A18141EDC}" dt="2020-06-04T10:34:45.394" v="7"/>
        <pc:sldMkLst>
          <pc:docMk/>
          <pc:sldMk cId="798320931" sldId="259"/>
        </pc:sldMkLst>
        <pc:picChg chg="add del mod">
          <ac:chgData name="Pål Lennart Horne" userId="46f3cf5ea75126dc" providerId="LiveId" clId="{6BF6A886-52CB-3243-B440-114A18141EDC}" dt="2020-06-04T10:30:03.236" v="6"/>
          <ac:picMkLst>
            <pc:docMk/>
            <pc:sldMk cId="798320931" sldId="259"/>
            <ac:picMk id="3" creationId="{7E531867-80AB-AE44-8E16-92CEB5E5864F}"/>
          </ac:picMkLst>
        </pc:picChg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798320931" sldId="259"/>
            <ac:picMk id="5" creationId="{B7B21FB4-089F-A14B-806F-76C877F2FF12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2756982241" sldId="260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2756982241" sldId="260"/>
            <ac:picMk id="3" creationId="{BA4E3EF4-E112-BB4A-968C-0235B8D1956D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2442021502" sldId="261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2442021502" sldId="261"/>
            <ac:picMk id="3" creationId="{029A13BB-8256-2340-BB27-AD7DFB25B5B3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3891857935" sldId="262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3891857935" sldId="262"/>
            <ac:picMk id="3" creationId="{77F8A5DB-3BCB-824D-9960-7FF244AC7788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1355084531" sldId="263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1355084531" sldId="263"/>
            <ac:picMk id="3" creationId="{ECD3B89C-9EBD-1A49-B882-2EDD7B846246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544093091" sldId="264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544093091" sldId="264"/>
            <ac:picMk id="3" creationId="{1A5A3308-A13C-084F-80CD-C19433FE2F6C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704488714" sldId="265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704488714" sldId="265"/>
            <ac:picMk id="2" creationId="{069B0ECF-57A3-BD40-9D69-129BF6D15C41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1145766383" sldId="266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1145766383" sldId="266"/>
            <ac:picMk id="3" creationId="{CB2C3683-CE92-774C-9B8A-8A1AEB7A77BE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3191942052" sldId="267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3191942052" sldId="267"/>
            <ac:picMk id="3" creationId="{7DA40219-C30C-284B-B6BD-1D7A9D0662D7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3573835570" sldId="268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3573835570" sldId="268"/>
            <ac:picMk id="3" creationId="{FF3D9866-B95F-EE44-B2C8-0E1C5799EBC3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357157967" sldId="269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357157967" sldId="269"/>
            <ac:picMk id="3" creationId="{D9DE9F9B-E8EF-CB44-8C64-FAA97D8A8B04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4064530824" sldId="270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4064530824" sldId="270"/>
            <ac:picMk id="3" creationId="{413D8740-4A13-6944-B639-26AEAD2FB654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1604290750" sldId="271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1604290750" sldId="271"/>
            <ac:picMk id="2" creationId="{E287A26A-1A5C-2148-B838-3AA24B61AA86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1984047787" sldId="272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1984047787" sldId="272"/>
            <ac:picMk id="3" creationId="{21D1E3D5-0AAE-0440-B686-EFD56BD0F2CE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2513419402" sldId="273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2513419402" sldId="273"/>
            <ac:picMk id="3" creationId="{EAD097C7-F35E-3945-93BA-AC2649E0BAC7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2120001990" sldId="274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2120001990" sldId="274"/>
            <ac:picMk id="3" creationId="{D6039976-06CB-3E45-88BA-C38553AF9FBD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932713653" sldId="275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932713653" sldId="275"/>
            <ac:picMk id="3" creationId="{22B85225-5D58-8343-8842-9289FB0B590F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4238302617" sldId="276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4238302617" sldId="276"/>
            <ac:picMk id="3" creationId="{C9E08DBF-F864-2940-ADFB-B14870ADBFA3}"/>
          </ac:picMkLst>
        </pc:picChg>
      </pc:sldChg>
      <pc:sldChg chg="addSp modSp modTransition modAnim">
        <pc:chgData name="Pål Lennart Horne" userId="46f3cf5ea75126dc" providerId="LiveId" clId="{6BF6A886-52CB-3243-B440-114A18141EDC}" dt="2020-06-04T10:34:45.394" v="7"/>
        <pc:sldMkLst>
          <pc:docMk/>
          <pc:sldMk cId="1307374097" sldId="277"/>
        </pc:sldMkLst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1307374097" sldId="277"/>
            <ac:picMk id="2" creationId="{D306EFFB-A608-C448-9834-D643F3875E70}"/>
          </ac:picMkLst>
        </pc:picChg>
      </pc:sldChg>
      <pc:sldChg chg="addSp delSp modSp modTransition modAnim">
        <pc:chgData name="Pål Lennart Horne" userId="46f3cf5ea75126dc" providerId="LiveId" clId="{6BF6A886-52CB-3243-B440-114A18141EDC}" dt="2020-06-04T10:34:45.394" v="7"/>
        <pc:sldMkLst>
          <pc:docMk/>
          <pc:sldMk cId="343453481" sldId="280"/>
        </pc:sldMkLst>
        <pc:picChg chg="add del mod">
          <ac:chgData name="Pål Lennart Horne" userId="46f3cf5ea75126dc" providerId="LiveId" clId="{6BF6A886-52CB-3243-B440-114A18141EDC}" dt="2020-06-04T10:30:03.236" v="6"/>
          <ac:picMkLst>
            <pc:docMk/>
            <pc:sldMk cId="343453481" sldId="280"/>
            <ac:picMk id="3" creationId="{550260EE-36F6-5142-82DC-A0DE0AAEC66D}"/>
          </ac:picMkLst>
        </pc:picChg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343453481" sldId="280"/>
            <ac:picMk id="4" creationId="{8B2421AA-A08D-E042-88B8-1544A9D0A6A8}"/>
          </ac:picMkLst>
        </pc:picChg>
      </pc:sldChg>
      <pc:sldChg chg="addSp delSp modSp modTransition modAnim">
        <pc:chgData name="Pål Lennart Horne" userId="46f3cf5ea75126dc" providerId="LiveId" clId="{6BF6A886-52CB-3243-B440-114A18141EDC}" dt="2020-06-04T10:34:45.394" v="7"/>
        <pc:sldMkLst>
          <pc:docMk/>
          <pc:sldMk cId="1337158073" sldId="281"/>
        </pc:sldMkLst>
        <pc:picChg chg="add del mod">
          <ac:chgData name="Pål Lennart Horne" userId="46f3cf5ea75126dc" providerId="LiveId" clId="{6BF6A886-52CB-3243-B440-114A18141EDC}" dt="2020-06-04T10:30:03.236" v="6"/>
          <ac:picMkLst>
            <pc:docMk/>
            <pc:sldMk cId="1337158073" sldId="281"/>
            <ac:picMk id="3" creationId="{9CF7EB8E-44A2-A547-BE86-A7E4358B621E}"/>
          </ac:picMkLst>
        </pc:picChg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1337158073" sldId="281"/>
            <ac:picMk id="4" creationId="{DDCC81BD-0BA8-3F45-9682-E5BCDBBD9535}"/>
          </ac:picMkLst>
        </pc:picChg>
      </pc:sldChg>
      <pc:sldChg chg="addSp delSp modSp modTransition modAnim">
        <pc:chgData name="Pål Lennart Horne" userId="46f3cf5ea75126dc" providerId="LiveId" clId="{6BF6A886-52CB-3243-B440-114A18141EDC}" dt="2020-06-04T10:34:45.394" v="7"/>
        <pc:sldMkLst>
          <pc:docMk/>
          <pc:sldMk cId="182199729" sldId="282"/>
        </pc:sldMkLst>
        <pc:picChg chg="add del mod">
          <ac:chgData name="Pål Lennart Horne" userId="46f3cf5ea75126dc" providerId="LiveId" clId="{6BF6A886-52CB-3243-B440-114A18141EDC}" dt="2020-06-04T10:30:03.236" v="6"/>
          <ac:picMkLst>
            <pc:docMk/>
            <pc:sldMk cId="182199729" sldId="282"/>
            <ac:picMk id="2" creationId="{45E8CBE1-C057-DF47-8B08-B2ECFC2E376F}"/>
          </ac:picMkLst>
        </pc:picChg>
        <pc:picChg chg="add mod">
          <ac:chgData name="Pål Lennart Horne" userId="46f3cf5ea75126dc" providerId="LiveId" clId="{6BF6A886-52CB-3243-B440-114A18141EDC}" dt="2020-06-04T10:34:45.394" v="7"/>
          <ac:picMkLst>
            <pc:docMk/>
            <pc:sldMk cId="182199729" sldId="282"/>
            <ac:picMk id="5" creationId="{5976855D-A2B4-5B4D-B533-0024EAEA4337}"/>
          </ac:picMkLst>
        </pc:picChg>
      </pc:sldChg>
    </pc:docChg>
  </pc:docChgLst>
  <pc:docChgLst>
    <pc:chgData name="Pål Lennart Horne" userId="46f3cf5ea75126dc" providerId="LiveId" clId="{DBFCAACF-B3EA-A94C-901F-1DA7A6F41E1D}"/>
    <pc:docChg chg="modSld">
      <pc:chgData name="Pål Lennart Horne" userId="46f3cf5ea75126dc" providerId="LiveId" clId="{DBFCAACF-B3EA-A94C-901F-1DA7A6F41E1D}" dt="2020-04-03T12:39:53.706" v="37"/>
      <pc:docMkLst>
        <pc:docMk/>
      </pc:docMkLst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3441284269" sldId="256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3441284269" sldId="256"/>
            <ac:picMk id="3" creationId="{969A4FE7-8884-9B4F-9FE2-9691E1E8B634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3441284269" sldId="256"/>
            <ac:picMk id="8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2157257447" sldId="257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2157257447" sldId="257"/>
            <ac:picMk id="3" creationId="{24BC7970-B55B-D847-9C73-6BED6E18C526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2157257447" sldId="257"/>
            <ac:picMk id="9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3199371380" sldId="258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3199371380" sldId="258"/>
            <ac:picMk id="3" creationId="{FA0EA7AD-E609-734D-BD4C-13D1197BF154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3199371380" sldId="258"/>
            <ac:picMk id="8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798320931" sldId="259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798320931" sldId="259"/>
            <ac:picMk id="3" creationId="{0145B8B5-8110-4A40-A32E-70B0600EFA68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798320931" sldId="259"/>
            <ac:picMk id="8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2756982241" sldId="260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2756982241" sldId="260"/>
            <ac:picMk id="3" creationId="{A07DCDB4-62AC-D343-8593-861002ADCA49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2756982241" sldId="260"/>
            <ac:picMk id="4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2442021502" sldId="261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2442021502" sldId="261"/>
            <ac:picMk id="2" creationId="{AAF3069D-C218-224F-84E1-06D3EAE931F2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2442021502" sldId="261"/>
            <ac:picMk id="5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3891857935" sldId="262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3891857935" sldId="262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3891857935" sldId="262"/>
            <ac:picMk id="4" creationId="{B579C5F0-DC11-004A-9C38-FE539CEBE3B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1355084531" sldId="263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1355084531" sldId="263"/>
            <ac:picMk id="2" creationId="{9DAC0BD7-EDDE-4A43-8B77-5F98BC7D98C7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1355084531" sldId="263"/>
            <ac:picMk id="8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544093091" sldId="264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544093091" sldId="264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544093091" sldId="264"/>
            <ac:picMk id="4" creationId="{84AA0DB4-2E59-174B-941F-3A285A252753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704488714" sldId="265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704488714" sldId="265"/>
            <ac:picMk id="2" creationId="{3E599D0D-140A-4240-A51D-15D08AF44712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704488714" sldId="265"/>
            <ac:picMk id="6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1145766383" sldId="266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1145766383" sldId="266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1145766383" sldId="266"/>
            <ac:picMk id="4" creationId="{96B7A18E-00EC-494D-B447-A3B0CE6A9418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3191942052" sldId="267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3191942052" sldId="267"/>
            <ac:picMk id="3" creationId="{D4BA4C00-BFA4-1D4C-ADB4-45E9C7000ABE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3191942052" sldId="267"/>
            <ac:picMk id="6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3573835570" sldId="268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3573835570" sldId="268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3573835570" sldId="268"/>
            <ac:picMk id="4" creationId="{25E57560-FD74-CE4C-9245-62DE9D4B4F31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357157967" sldId="269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357157967" sldId="269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357157967" sldId="269"/>
            <ac:picMk id="5" creationId="{AFB41059-2654-FA41-B6A7-F8B5197B772C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4064530824" sldId="270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4064530824" sldId="270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4064530824" sldId="270"/>
            <ac:picMk id="4" creationId="{320F2E1D-A05C-FD46-835E-CA6A45A1516F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1604290750" sldId="271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1604290750" sldId="271"/>
            <ac:picMk id="3" creationId="{AD9D383A-EF27-8049-A2E4-3675D2C8E792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1604290750" sldId="271"/>
            <ac:picMk id="5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1984047787" sldId="272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1984047787" sldId="272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1984047787" sldId="272"/>
            <ac:picMk id="4" creationId="{1E9ACEEA-01D6-ED44-9621-A402335A1BB2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2513419402" sldId="273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2513419402" sldId="273"/>
            <ac:picMk id="2" creationId="{FF11F246-6118-EF45-9BE7-27353C721459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2513419402" sldId="273"/>
            <ac:picMk id="6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2120001990" sldId="274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2120001990" sldId="274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2120001990" sldId="274"/>
            <ac:picMk id="4" creationId="{BB6F5BA9-87D4-9A4D-A679-1C160822C84A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932713653" sldId="275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932713653" sldId="275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932713653" sldId="275"/>
            <ac:picMk id="5" creationId="{8C573404-E608-1E44-B5B5-838443837F54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4238302617" sldId="276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4238302617" sldId="276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4238302617" sldId="276"/>
            <ac:picMk id="4" creationId="{C9F30772-B341-3E42-95C9-7F03DC8655AB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1307374097" sldId="277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1307374097" sldId="277"/>
            <ac:picMk id="2" creationId="{B0264DAC-FFCF-C54C-9126-8FBA473CF1DE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1307374097" sldId="277"/>
            <ac:picMk id="6" creationId="{00000000-0000-0000-0000-000000000000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1555930369" sldId="278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1555930369" sldId="278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1555930369" sldId="278"/>
            <ac:picMk id="4" creationId="{B102BB2F-572C-6A49-A361-4D2046210EAD}"/>
          </ac:picMkLst>
        </pc:picChg>
      </pc:sldChg>
      <pc:sldChg chg="addSp delSp modSp modTransition modAnim">
        <pc:chgData name="Pål Lennart Horne" userId="46f3cf5ea75126dc" providerId="LiveId" clId="{DBFCAACF-B3EA-A94C-901F-1DA7A6F41E1D}" dt="2020-04-03T12:33:24.983" v="0"/>
        <pc:sldMkLst>
          <pc:docMk/>
          <pc:sldMk cId="443686705" sldId="279"/>
        </pc:sldMkLst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443686705" sldId="279"/>
            <ac:picMk id="3" creationId="{00000000-0000-0000-0000-000000000000}"/>
          </ac:picMkLst>
        </pc:picChg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443686705" sldId="279"/>
            <ac:picMk id="5" creationId="{75AF4BCF-B319-F146-A207-2BCE8AF41C87}"/>
          </ac:picMkLst>
        </pc:picChg>
      </pc:sldChg>
      <pc:sldChg chg="addSp delSp modSp modTransition setBg modAnim">
        <pc:chgData name="Pål Lennart Horne" userId="46f3cf5ea75126dc" providerId="LiveId" clId="{DBFCAACF-B3EA-A94C-901F-1DA7A6F41E1D}" dt="2020-04-03T12:39:53.706" v="37"/>
        <pc:sldMkLst>
          <pc:docMk/>
          <pc:sldMk cId="343453481" sldId="280"/>
        </pc:sldMkLst>
        <pc:picChg chg="add mod">
          <ac:chgData name="Pål Lennart Horne" userId="46f3cf5ea75126dc" providerId="LiveId" clId="{DBFCAACF-B3EA-A94C-901F-1DA7A6F41E1D}" dt="2020-04-03T12:33:24.983" v="0"/>
          <ac:picMkLst>
            <pc:docMk/>
            <pc:sldMk cId="343453481" sldId="280"/>
            <ac:picMk id="3" creationId="{C73725A8-3B38-9045-8B32-BBE7E8AF5375}"/>
          </ac:picMkLst>
        </pc:picChg>
        <pc:picChg chg="del">
          <ac:chgData name="Pål Lennart Horne" userId="46f3cf5ea75126dc" providerId="LiveId" clId="{DBFCAACF-B3EA-A94C-901F-1DA7A6F41E1D}" dt="2020-04-03T12:33:24.983" v="0"/>
          <ac:picMkLst>
            <pc:docMk/>
            <pc:sldMk cId="343453481" sldId="280"/>
            <ac:picMk id="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14.12.2020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nb-NO" b="1" dirty="0"/>
              <a:t>Ord som inneholder</a:t>
            </a:r>
            <a:br>
              <a:rPr lang="nb-NO" b="1" dirty="0"/>
            </a:br>
            <a:r>
              <a:rPr lang="nb-NO" b="1" dirty="0"/>
              <a:t>skr-spr-str-stj-spl-skv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8B2421AA-A08D-E042-88B8-1544A9D0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3"/>
    </mc:Choice>
    <mc:Fallback xmlns="">
      <p:transition spd="slow" advTm="1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Leng-de-sprang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Lengde-sprang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Lengdesprang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7F8A5DB-3BCB-824D-9960-7FF244AC77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9"/>
    </mc:Choice>
    <mc:Fallback xmlns="">
      <p:transition spd="slow" advTm="1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satte ny rekord i lengdesprang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Lengdehopp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85" y="799549"/>
            <a:ext cx="7553325" cy="3476625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CD3B89C-9EBD-1A49-B882-2EDD7B846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2"/>
    </mc:Choice>
    <mc:Fallback xmlns="">
      <p:transition spd="slow" advTm="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Prø-ve-spreng-ning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Prøve-spregning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Prøvespregning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A5A3308-A13C-084F-80CD-C19433FE2F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4"/>
    </mc:Choice>
    <mc:Fallback xmlns="">
      <p:transition spd="slow" advTm="1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Militæret gjorde en prøvesprengning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Buffalo R1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49" y="726205"/>
            <a:ext cx="4832906" cy="364349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069B0ECF-57A3-BD40-9D69-129BF6D15C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9"/>
    </mc:Choice>
    <mc:Fallback xmlns="">
      <p:transition spd="slow" advTm="8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Strøm-pe-buk-se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Strømpe-bukse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Strømpebukse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CB2C3683-CE92-774C-9B8A-8A1AEB7A7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7"/>
    </mc:Choice>
    <mc:Fallback xmlns="">
      <p:transition spd="slow" advTm="1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En strømpebukse med mange farger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Kalasbyxor –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6" y="654552"/>
            <a:ext cx="3128952" cy="3917448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DA40219-C30C-284B-B6BD-1D7A9D0662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6"/>
    </mc:Choice>
    <mc:Fallback xmlns="">
      <p:transition spd="slow" advTm="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Strik-ke-pin-ner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Strikke-pinner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Strikkepinner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FF3D9866-B95F-EE44-B2C8-0E1C5799EB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4"/>
    </mc:Choice>
    <mc:Fallback xmlns="">
      <p:transition spd="slow" advTm="12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906853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Dette er forskjellige strikkepinner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aiguille à tricoter — Wiktionnair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77" y="557024"/>
            <a:ext cx="6394180" cy="4043256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9DE9F9B-E8EF-CB44-8C64-FAA97D8A8B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3"/>
    </mc:Choice>
    <mc:Fallback xmlns="">
      <p:transition spd="slow" advTm="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Straf-fe-spar-ket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Straffe-sparket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Straffesparket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413D8740-4A13-6944-B639-26AEAD2FB6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9"/>
    </mc:Choice>
    <mc:Fallback xmlns="">
      <p:transition spd="slow" advTm="1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Straffesparket gikk i mål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6" name="Bilde 5" descr="Tiro penal (fútbol) - Wikipedia, la enciclopedia libr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64" y="754145"/>
            <a:ext cx="5308076" cy="398105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E287A26A-1A5C-2148-B838-3AA24B61AA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9"/>
    </mc:Choice>
    <mc:Fallback xmlns="">
      <p:transition spd="slow" advTm="7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Skry-te-pa-ve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Skryte-pave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Skrytepave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3F19913F-943F-BD47-8550-B17A3832F3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9"/>
    </mc:Choice>
    <mc:Fallback xmlns="">
      <p:transition spd="slow" advTm="1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Stjer-ne-skud-det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Stjerne-skuddet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Stjerneskuddet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21D1E3D5-0AAE-0440-B686-EFD56BD0F2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8"/>
    </mc:Choice>
    <mc:Fallback xmlns="">
      <p:transition spd="slow" advTm="1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Stjerneskuddet gnistret sterkt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185/365 From a little spark bursts a mighty flame | Quot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91" y="654552"/>
            <a:ext cx="4426030" cy="3794975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AD097C7-F35E-3945-93BA-AC2649E0BA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9"/>
    </mc:Choice>
    <mc:Fallback xmlns="">
      <p:transition spd="slow" advTm="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Splitt-hop-pet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Splitt-hoppet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Splitthoppet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6039976-06CB-3E45-88BA-C38553AF9F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4"/>
    </mc:Choice>
    <mc:Fallback xmlns="">
      <p:transition spd="slow" advTm="12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Splitthoppet var imponerende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0572">
            <a:off x="3916746" y="454497"/>
            <a:ext cx="3200492" cy="4390204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22B85225-5D58-8343-8842-9289FB0B59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3"/>
    </mc:Choice>
    <mc:Fallback xmlns="">
      <p:transition spd="slow" advTm="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Mel-ke-skvet-ten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Melke-skvetten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Melkeskvetten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C9E08DBF-F864-2940-ADFB-B14870ADBF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3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2"/>
    </mc:Choice>
    <mc:Fallback xmlns="">
      <p:transition spd="slow" advTm="1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42902" y="4483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Katten fikk den siste melkeskvetten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28" y="568807"/>
            <a:ext cx="4238920" cy="400048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306EFFB-A608-C448-9834-D643F3875E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3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5"/>
    </mc:Choice>
    <mc:Fallback xmlns="">
      <p:transition spd="slow" advTm="9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7453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Steinar var en skrytepave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57" y="838172"/>
            <a:ext cx="3724695" cy="3776248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7376D627-54D9-DA4D-967D-DC3F65EC29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5"/>
    </mc:Choice>
    <mc:Fallback xmlns="">
      <p:transition spd="slow" advTm="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Skri-ve-bor-det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Skrive-bordet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Skrivebordet</a:t>
            </a:r>
          </a:p>
        </p:txBody>
      </p:sp>
      <p:pic>
        <p:nvPicPr>
          <p:cNvPr id="7" name="Lyd 6">
            <a:hlinkClick r:id="" action="ppaction://media"/>
            <a:extLst>
              <a:ext uri="{FF2B5EF4-FFF2-40B4-BE49-F238E27FC236}">
                <a16:creationId xmlns:a16="http://schemas.microsoft.com/office/drawing/2014/main" id="{C856FBB9-24ED-AF4D-8E18-39105681BF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3"/>
    </mc:Choice>
    <mc:Fallback xmlns="">
      <p:transition spd="slow" advTm="1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satt ved skrivebordet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52" y="828279"/>
            <a:ext cx="4250532" cy="4073427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B7B21FB4-089F-A14B-806F-76C877F2FF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Skrap-hand-le-ren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Skrap-handleren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Skraphandleren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DDCC81BD-0BA8-3F45-9682-E5BCDBBD95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1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8"/>
    </mc:Choice>
    <mc:Fallback xmlns="">
      <p:transition spd="slow" advTm="14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Skraphandleren hadde mange bilvrak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3" name="Bilde 2" descr="File:NATIONAL METALS JUNKYARD - NARA - 545303.jpg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15" y="607715"/>
            <a:ext cx="5687505" cy="3839066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5976855D-A2B4-5B4D-B533-0024EAEA4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9"/>
    </mc:Choice>
    <mc:Fallback xmlns="">
      <p:transition spd="slow" advTm="9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Vann-spru-ten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Vann-spruten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Vannspruten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BA4E3EF4-E112-BB4A-968C-0235B8D195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3"/>
    </mc:Choice>
    <mc:Fallback xmlns="">
      <p:transition spd="slow" advTm="12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Vannspruten stod høyt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Water goes Splash on Rocks by Little-Miss-Lurker on DeviantAr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31" y="763571"/>
            <a:ext cx="6071462" cy="3926212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029A13BB-8256-2340-BB27-AD7DFB25B5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9"/>
    </mc:Choice>
    <mc:Fallback xmlns="">
      <p:transition spd="slow" advTm="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Skry-te-pa-ve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Steinar var en skrytepave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Skri-ve-bor-det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Han satt ved skrivebordet&amp;quot;&quot;/&gt;&lt;property id=&quot;20307&quot; value=&quot;259&quot;/&gt;&lt;/object&gt;&lt;object type=&quot;3&quot; unique_id=&quot;10606&quot;&gt;&lt;property id=&quot;20148&quot; value=&quot;5&quot;/&gt;&lt;property id=&quot;20300&quot; value=&quot;Slide 8 - &amp;quot;Vann-spru-ten&amp;quot;&quot;/&gt;&lt;property id=&quot;20307&quot; value=&quot;260&quot;/&gt;&lt;/object&gt;&lt;object type=&quot;3&quot; unique_id=&quot;10607&quot;&gt;&lt;property id=&quot;20148&quot; value=&quot;5&quot;/&gt;&lt;property id=&quot;20300&quot; value=&quot;Slide 9 - &amp;quot;Vannspruten stod høyt&amp;quot;&quot;/&gt;&lt;property id=&quot;20307&quot; value=&quot;261&quot;/&gt;&lt;/object&gt;&lt;object type=&quot;3&quot; unique_id=&quot;10608&quot;&gt;&lt;property id=&quot;20148&quot; value=&quot;5&quot;/&gt;&lt;property id=&quot;20300&quot; value=&quot;Slide 10 - &amp;quot;Leng-de-sprang&amp;quot;&quot;/&gt;&lt;property id=&quot;20307&quot; value=&quot;262&quot;/&gt;&lt;/object&gt;&lt;object type=&quot;3&quot; unique_id=&quot;10609&quot;&gt;&lt;property id=&quot;20148&quot; value=&quot;5&quot;/&gt;&lt;property id=&quot;20300&quot; value=&quot;Slide 11 - &amp;quot;Hun satte ny rekord i lengdesprang&amp;quot;&quot;/&gt;&lt;property id=&quot;20307&quot; value=&quot;263&quot;/&gt;&lt;/object&gt;&lt;object type=&quot;3&quot; unique_id=&quot;10610&quot;&gt;&lt;property id=&quot;20148&quot; value=&quot;5&quot;/&gt;&lt;property id=&quot;20300&quot; value=&quot;Slide 12 - &amp;quot;Prø-ve-spreng-ning&amp;quot;&quot;/&gt;&lt;property id=&quot;20307&quot; value=&quot;264&quot;/&gt;&lt;/object&gt;&lt;object type=&quot;3&quot; unique_id=&quot;10611&quot;&gt;&lt;property id=&quot;20148&quot; value=&quot;5&quot;/&gt;&lt;property id=&quot;20300&quot; value=&quot;Slide 13 - &amp;quot;Militæret gjorde en prøvesprengning&amp;quot;&quot;/&gt;&lt;property id=&quot;20307&quot; value=&quot;265&quot;/&gt;&lt;/object&gt;&lt;object type=&quot;3&quot; unique_id=&quot;10612&quot;&gt;&lt;property id=&quot;20148&quot; value=&quot;5&quot;/&gt;&lt;property id=&quot;20300&quot; value=&quot;Slide 14 - &amp;quot;Strøm-pe-buk-se&amp;quot;&quot;/&gt;&lt;property id=&quot;20307&quot; value=&quot;266&quot;/&gt;&lt;/object&gt;&lt;object type=&quot;3&quot; unique_id=&quot;10613&quot;&gt;&lt;property id=&quot;20148&quot; value=&quot;5&quot;/&gt;&lt;property id=&quot;20300&quot; value=&quot;Slide 15 - &amp;quot;En strømpebukse med mange farger&amp;quot;&quot;/&gt;&lt;property id=&quot;20307&quot; value=&quot;267&quot;/&gt;&lt;/object&gt;&lt;object type=&quot;3&quot; unique_id=&quot;10614&quot;&gt;&lt;property id=&quot;20148&quot; value=&quot;5&quot;/&gt;&lt;property id=&quot;20300&quot; value=&quot;Slide 16 - &amp;quot;Strik-ke-pin-ner&amp;quot;&quot;/&gt;&lt;property id=&quot;20307&quot; value=&quot;268&quot;/&gt;&lt;/object&gt;&lt;object type=&quot;3&quot; unique_id=&quot;10615&quot;&gt;&lt;property id=&quot;20148&quot; value=&quot;5&quot;/&gt;&lt;property id=&quot;20300&quot; value=&quot;Slide 17 - &amp;quot;Dette er forskjellige strikkepinner&amp;quot;&quot;/&gt;&lt;property id=&quot;20307&quot; value=&quot;269&quot;/&gt;&lt;/object&gt;&lt;object type=&quot;3&quot; unique_id=&quot;10616&quot;&gt;&lt;property id=&quot;20148&quot; value=&quot;5&quot;/&gt;&lt;property id=&quot;20300&quot; value=&quot;Slide 18 - &amp;quot;Straf-fe-spar-ket&amp;quot;&quot;/&gt;&lt;property id=&quot;20307&quot; value=&quot;270&quot;/&gt;&lt;/object&gt;&lt;object type=&quot;3&quot; unique_id=&quot;10617&quot;&gt;&lt;property id=&quot;20148&quot; value=&quot;5&quot;/&gt;&lt;property id=&quot;20300&quot; value=&quot;Slide 19 - &amp;quot;Straffesparket gikk i mål&amp;quot;&quot;/&gt;&lt;property id=&quot;20307&quot; value=&quot;271&quot;/&gt;&lt;/object&gt;&lt;object type=&quot;3&quot; unique_id=&quot;10618&quot;&gt;&lt;property id=&quot;20148&quot; value=&quot;5&quot;/&gt;&lt;property id=&quot;20300&quot; value=&quot;Slide 20 - &amp;quot;Stjer-ne-skud-det&amp;quot;&quot;/&gt;&lt;property id=&quot;20307&quot; value=&quot;272&quot;/&gt;&lt;/object&gt;&lt;object type=&quot;3&quot; unique_id=&quot;10619&quot;&gt;&lt;property id=&quot;20148&quot; value=&quot;5&quot;/&gt;&lt;property id=&quot;20300&quot; value=&quot;Slide 21 - &amp;quot;Stjerneskuddet gnistret sterkt&amp;quot;&quot;/&gt;&lt;property id=&quot;20307&quot; value=&quot;273&quot;/&gt;&lt;/object&gt;&lt;object type=&quot;3&quot; unique_id=&quot;10620&quot;&gt;&lt;property id=&quot;20148&quot; value=&quot;5&quot;/&gt;&lt;property id=&quot;20300&quot; value=&quot;Slide 22 - &amp;quot;Splitt-hop-pet&amp;quot;&quot;/&gt;&lt;property id=&quot;20307&quot; value=&quot;274&quot;/&gt;&lt;/object&gt;&lt;object type=&quot;3&quot; unique_id=&quot;10621&quot;&gt;&lt;property id=&quot;20148&quot; value=&quot;5&quot;/&gt;&lt;property id=&quot;20300&quot; value=&quot;Slide 23 - &amp;quot;Splitthoppet var imponerende&amp;quot;&quot;/&gt;&lt;property id=&quot;20307&quot; value=&quot;275&quot;/&gt;&lt;/object&gt;&lt;object type=&quot;3&quot; unique_id=&quot;10622&quot;&gt;&lt;property id=&quot;20148&quot; value=&quot;5&quot;/&gt;&lt;property id=&quot;20300&quot; value=&quot;Slide 24 - &amp;quot;Mel-ke-skvet-ten&amp;quot;&quot;/&gt;&lt;property id=&quot;20307&quot; value=&quot;276&quot;/&gt;&lt;/object&gt;&lt;object type=&quot;3&quot; unique_id=&quot;10623&quot;&gt;&lt;property id=&quot;20148&quot; value=&quot;5&quot;/&gt;&lt;property id=&quot;20300&quot; value=&quot;Slide 25 - &amp;quot;Katten fikk den siste melkeskvetten&amp;quot;&quot;/&gt;&lt;property id=&quot;20307&quot; value=&quot;277&quot;/&gt;&lt;/object&gt;&lt;object type=&quot;3&quot; unique_id=&quot;10730&quot;&gt;&lt;property id=&quot;20148&quot; value=&quot;5&quot;/&gt;&lt;property id=&quot;20300&quot; value=&quot;Slide 1 - &amp;quot;Ord som inneholder skr-spr-str-stj-spl-skv&amp;quot;&quot;/&gt;&lt;property id=&quot;20307&quot; value=&quot;280&quot;/&gt;&lt;/object&gt;&lt;object type=&quot;3&quot; unique_id=&quot;11002&quot;&gt;&lt;property id=&quot;20148&quot; value=&quot;5&quot;/&gt;&lt;property id=&quot;20300&quot; value=&quot;Slide 6 - &amp;quot;Skrap-hand-le-ren&amp;quot;&quot;/&gt;&lt;property id=&quot;20307&quot; value=&quot;281&quot;/&gt;&lt;/object&gt;&lt;object type=&quot;3&quot; unique_id=&quot;11003&quot;&gt;&lt;property id=&quot;20148&quot; value=&quot;5&quot;/&gt;&lt;property id=&quot;20300&quot; value=&quot;Slide 7 - &amp;quot;Skraphandleren hadde mange bilvrak&amp;quot;&quot;/&gt;&lt;property id=&quot;20307&quot; value=&quot;282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7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4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7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4|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7|3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2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3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9|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5|5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7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3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964</TotalTime>
  <Words>124</Words>
  <Application>Microsoft Office PowerPoint</Application>
  <PresentationFormat>Widescreen</PresentationFormat>
  <Paragraphs>61</Paragraphs>
  <Slides>25</Slides>
  <Notes>0</Notes>
  <HiddenSlides>0</HiddenSlides>
  <MMClips>25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Ord som inneholder skr-spr-str-stj-spl-skv</vt:lpstr>
      <vt:lpstr>Skry-te-pa-ve</vt:lpstr>
      <vt:lpstr>Steinar var en skrytepave</vt:lpstr>
      <vt:lpstr>Skri-ve-bor-det</vt:lpstr>
      <vt:lpstr>Han satt ved skrivebordet</vt:lpstr>
      <vt:lpstr>Skrap-hand-le-ren</vt:lpstr>
      <vt:lpstr>Skraphandleren hadde mange bilvrak</vt:lpstr>
      <vt:lpstr>Vann-spru-ten</vt:lpstr>
      <vt:lpstr>Vannspruten stod høyt</vt:lpstr>
      <vt:lpstr>Leng-de-sprang</vt:lpstr>
      <vt:lpstr>Hun satte ny rekord i lengdesprang</vt:lpstr>
      <vt:lpstr>Prø-ve-spreng-ning</vt:lpstr>
      <vt:lpstr>Militæret gjorde en prøvesprengning</vt:lpstr>
      <vt:lpstr>Strøm-pe-buk-se</vt:lpstr>
      <vt:lpstr>En strømpebukse med mange farger</vt:lpstr>
      <vt:lpstr>Strik-ke-pin-ner</vt:lpstr>
      <vt:lpstr>Dette er forskjellige strikkepinner</vt:lpstr>
      <vt:lpstr>Straf-fe-spar-ket</vt:lpstr>
      <vt:lpstr>Straffesparket gikk i mål</vt:lpstr>
      <vt:lpstr>Stjer-ne-skud-det</vt:lpstr>
      <vt:lpstr>Stjerneskuddet gnistret sterkt</vt:lpstr>
      <vt:lpstr>Splitt-hop-pet</vt:lpstr>
      <vt:lpstr>Splitthoppet var imponerende</vt:lpstr>
      <vt:lpstr>Mel-ke-skvet-ten</vt:lpstr>
      <vt:lpstr>Katten fikk den siste melkeskvetten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53</cp:revision>
  <dcterms:created xsi:type="dcterms:W3CDTF">2020-02-19T13:29:40Z</dcterms:created>
  <dcterms:modified xsi:type="dcterms:W3CDTF">2020-12-14T14:55:14Z</dcterms:modified>
</cp:coreProperties>
</file>