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0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</p:sldIdLst>
  <p:sldSz cx="12192000" cy="6858000"/>
  <p:notesSz cx="6797675" cy="9926638"/>
  <p:custDataLst>
    <p:tags r:id="rId23"/>
  </p:custData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11907E-BF9E-6042-93C7-12736AA56C54}" v="856" dt="2020-07-03T10:25:58.5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1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92" y="1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58454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36513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379487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0910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087770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3009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82242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14438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941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3071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29202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DDD1E-1038-4DCD-AC46-D723C0D452E1}" type="datetimeFigureOut">
              <a:rPr lang="nb-NO" smtClean="0"/>
              <a:t>07.01.2021</a:t>
            </a:fld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F2817-4D08-4D40-86BB-049D4C2E5243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1092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5.xml"/><Relationship Id="rId6" Type="http://schemas.openxmlformats.org/officeDocument/2006/relationships/image" Target="../media/image1.png"/><Relationship Id="rId5" Type="http://schemas.openxmlformats.org/officeDocument/2006/relationships/image" Target="../media/image8.jpg"/><Relationship Id="rId4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7.xml"/><Relationship Id="rId6" Type="http://schemas.openxmlformats.org/officeDocument/2006/relationships/image" Target="../media/image1.png"/><Relationship Id="rId5" Type="http://schemas.openxmlformats.org/officeDocument/2006/relationships/image" Target="../media/image9.jp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21.xml"/><Relationship Id="rId6" Type="http://schemas.openxmlformats.org/officeDocument/2006/relationships/image" Target="../media/image1.png"/><Relationship Id="rId5" Type="http://schemas.openxmlformats.org/officeDocument/2006/relationships/image" Target="../media/image11.jp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image" Target="../media/image3.jp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7000">
              <a:schemeClr val="accent6">
                <a:lumMod val="60000"/>
                <a:lumOff val="40000"/>
              </a:schemeClr>
            </a:gs>
            <a:gs pos="23000">
              <a:schemeClr val="accent6">
                <a:lumMod val="40000"/>
                <a:lumOff val="6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99414" y="228186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nb-NO" b="1" dirty="0"/>
              <a:t>Sammensatte ord </a:t>
            </a:r>
            <a:br>
              <a:rPr lang="nb-NO" b="1" dirty="0"/>
            </a:br>
            <a:r>
              <a:rPr lang="nb-NO" b="1" dirty="0"/>
              <a:t>med utlyd som i </a:t>
            </a:r>
            <a:br>
              <a:rPr lang="nb-NO" b="1"/>
            </a:br>
            <a:r>
              <a:rPr lang="nb-NO" b="1"/>
              <a:t>veps - blits - laks -</a:t>
            </a:r>
            <a:br>
              <a:rPr lang="nb-NO" b="1"/>
            </a:br>
            <a:r>
              <a:rPr lang="nb-NO" b="1"/>
              <a:t>løpsk - dansk </a:t>
            </a:r>
            <a:r>
              <a:rPr lang="nb-NO" b="1" dirty="0"/>
              <a:t>- torsk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7339098D-1499-0047-ADE5-CAA6386EED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26"/>
    </mc:Choice>
    <mc:Fallback xmlns="">
      <p:transition spd="slow" advTm="148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Hes-te-vrinsk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Heste-vrinsk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Hestevrinsk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ACEE122-E1A9-7D4D-BA9A-44D91F1C4F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09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78"/>
    </mc:Choice>
    <mc:Fallback xmlns="">
      <p:transition spd="slow" advTm="9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hørte hestevrinsk fra stallen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2" name="Bilde 1" descr="Norgesmesterskapet i fotball for menn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52" y="654552"/>
            <a:ext cx="6155316" cy="4087130"/>
          </a:xfrm>
          <a:prstGeom prst="rect">
            <a:avLst/>
          </a:prstGeom>
        </p:spPr>
      </p:pic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0E52F85F-DD0D-2440-BAB4-ADAD6B19EEE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448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4"/>
    </mc:Choice>
    <mc:Fallback xmlns="">
      <p:transition spd="slow" advTm="47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Lo-fot-torsk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Lofot-torsk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Lofottorsk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38846DD4-97B7-F946-98F4-09F0A5E7DA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5766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2"/>
    </mc:Choice>
    <mc:Fallback xmlns="">
      <p:transition spd="slow" advTm="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840850" y="4741682"/>
            <a:ext cx="10515600" cy="1033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Lofottorsk er veldig god fisk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Norwegian-road-sign-306.1.svg - Wikimedia Common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990" y="1103722"/>
            <a:ext cx="3330411" cy="333041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40441159-7D81-2E4D-A618-76F9247DD3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1942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47"/>
    </mc:Choice>
    <mc:Fallback xmlns="">
      <p:transition spd="slow" advTm="50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Inn-kjøps-ord-</a:t>
            </a:r>
            <a:r>
              <a:rPr lang="nb-NO" dirty="0" err="1"/>
              <a:t>ning</a:t>
            </a:r>
            <a:endParaRPr lang="nb-NO" dirty="0"/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Innkjøps-ordning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Innkjøpsordning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998A5A01-ADF2-4D4B-99FE-0F8F8A69A2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383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11"/>
    </mc:Choice>
    <mc:Fallback xmlns="">
      <p:transition spd="slow" advTm="10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556591" y="4487234"/>
            <a:ext cx="10865862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Firmaet har en god innkjøpsordning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301 Moved Permanently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068" y="741231"/>
            <a:ext cx="3941627" cy="3830769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A650964-4D4F-3D44-AEEF-FEC16F1911C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157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69"/>
    </mc:Choice>
    <mc:Fallback xmlns="">
      <p:transition spd="slow" advTm="4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 err="1"/>
              <a:t>Tryl</a:t>
            </a:r>
            <a:r>
              <a:rPr lang="nb-NO" dirty="0"/>
              <a:t>-le-triks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Trylle-triks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Trylletriks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E09ECA9-C88F-9544-949F-206897B364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4530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87"/>
    </mc:Choice>
    <mc:Fallback xmlns="">
      <p:transition spd="slow" advTm="94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3655" y="448723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Han kunne noen fine trylletriks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Explaining Drug Us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8561" y="745053"/>
            <a:ext cx="5613271" cy="3742181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98A175EA-50EB-DD4A-8BC3-32D214965D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429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91"/>
    </mc:Choice>
    <mc:Fallback xmlns="">
      <p:transition spd="slow" advTm="44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Her-me-tikk-boks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Hermetikk-boks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Hermetikkboks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56CB3702-5382-194E-B3C3-13FFFFE378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047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01"/>
    </mc:Choice>
    <mc:Fallback xmlns="">
      <p:transition spd="slow" advTm="109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671183" y="44495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Mats åpnet en hermetikkboks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Internet/Technology lawsuits involving cyber law, consumer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620" y="614629"/>
            <a:ext cx="5786792" cy="3834898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C826224D-7EEA-1347-B210-67CBEFC3046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341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3"/>
    </mc:Choice>
    <mc:Fallback xmlns="">
      <p:transition spd="slow" advTm="41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Opp-dretts-laks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Oppdretts-laks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Oppdrettslaks</a:t>
            </a:r>
          </a:p>
        </p:txBody>
      </p:sp>
      <p:pic>
        <p:nvPicPr>
          <p:cNvPr id="4" name="Lyd 3">
            <a:hlinkClick r:id="" action="ppaction://media"/>
            <a:extLst>
              <a:ext uri="{FF2B5EF4-FFF2-40B4-BE49-F238E27FC236}">
                <a16:creationId xmlns:a16="http://schemas.microsoft.com/office/drawing/2014/main" id="{8D5403C9-FED4-C248-8B3C-91B54594E5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128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794"/>
    </mc:Choice>
    <mc:Fallback xmlns="">
      <p:transition spd="slow" advTm="97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Voks-</a:t>
            </a:r>
            <a:r>
              <a:rPr lang="nb-NO" dirty="0" err="1"/>
              <a:t>fi</a:t>
            </a:r>
            <a:r>
              <a:rPr lang="nb-NO" dirty="0"/>
              <a:t>-</a:t>
            </a:r>
            <a:r>
              <a:rPr lang="nb-NO" dirty="0" err="1"/>
              <a:t>gu</a:t>
            </a:r>
            <a:r>
              <a:rPr lang="nb-NO" dirty="0"/>
              <a:t>-re-ne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Voks-figurene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Voksfigurene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0B72349C-4FEC-914F-8DF3-E58BA4494C9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000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22"/>
    </mc:Choice>
    <mc:Fallback xmlns="">
      <p:transition spd="slow" advTm="11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27743" y="46003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>
                <a:solidFill>
                  <a:srgbClr val="FF0000"/>
                </a:solidFill>
              </a:rPr>
              <a:t>Voksfigurene virket ekte</a:t>
            </a:r>
            <a:endParaRPr lang="nb-NO" b="1" dirty="0">
              <a:solidFill>
                <a:srgbClr val="FF0000"/>
              </a:solidFill>
            </a:endParaRP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Gorgebleue à miroir | Luscinia svecica namnetum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90" y="654552"/>
            <a:ext cx="5839919" cy="3910405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48E288E3-8A4B-6F4C-81B0-7830BFE218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71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74"/>
    </mc:Choice>
    <mc:Fallback xmlns="">
      <p:transition spd="slow" advTm="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7453" y="44413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 tjente godt på oppdrettslaks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3" name="Bilde 2" descr="File:Krispy kreme donuts stacked.jpg - Wikimedia Commons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98" y="550858"/>
            <a:ext cx="6418718" cy="4247386"/>
          </a:xfrm>
          <a:prstGeom prst="rect">
            <a:avLst/>
          </a:prstGeom>
        </p:spPr>
      </p:pic>
      <p:pic>
        <p:nvPicPr>
          <p:cNvPr id="5" name="Lyd 4">
            <a:hlinkClick r:id="" action="ppaction://media"/>
            <a:extLst>
              <a:ext uri="{FF2B5EF4-FFF2-40B4-BE49-F238E27FC236}">
                <a16:creationId xmlns:a16="http://schemas.microsoft.com/office/drawing/2014/main" id="{EA422DB7-5786-1141-85D9-02E324C96B2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7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47"/>
    </mc:Choice>
    <mc:Fallback xmlns="">
      <p:transition spd="slow" advTm="37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Ven-ne-krets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Venne-krets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Vennekrets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123306F5-AA94-2A4A-B7A2-A8A080D9A5D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93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90"/>
    </mc:Choice>
    <mc:Fallback xmlns="">
      <p:transition spd="slow" advTm="9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40133" y="4901706"/>
            <a:ext cx="10515600" cy="903509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hadde en stor vennekrets</a:t>
            </a:r>
          </a:p>
        </p:txBody>
      </p:sp>
      <p:sp>
        <p:nvSpPr>
          <p:cNvPr id="7" name="Rektangel 6"/>
          <p:cNvSpPr/>
          <p:nvPr/>
        </p:nvSpPr>
        <p:spPr>
          <a:xfrm>
            <a:off x="740133" y="238383"/>
            <a:ext cx="1412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1" dirty="0"/>
              <a:t>Si ordet høyt</a:t>
            </a:r>
          </a:p>
        </p:txBody>
      </p:sp>
      <p:pic>
        <p:nvPicPr>
          <p:cNvPr id="3" name="Bilde 2" descr="Smilehull – Wikipedi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526" y="423049"/>
            <a:ext cx="3362814" cy="447865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A1A06053-C81E-D24A-8689-AFB8DC60ADC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832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1"/>
    </mc:Choice>
    <mc:Fallback xmlns="">
      <p:transition spd="slow" advTm="3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Lak-ris-drops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Lakris-drops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Lakrisdrops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E1E0CEE2-8163-9E4C-938E-15AE7EBF817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698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9"/>
    </mc:Choice>
    <mc:Fallback xmlns="">
      <p:transition spd="slow" advTm="10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703862" y="4689783"/>
            <a:ext cx="10515600" cy="11053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Det smakte godt med lakrisdrops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 descr="Fotografie zdarma: Vrabci, Passer Domesticus, Pták - Obraz ..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976" y="532909"/>
            <a:ext cx="6096000" cy="4057650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7882228E-EA06-4447-8CDB-51AE162CB2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202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3"/>
    </mc:Choice>
    <mc:Fallback xmlns="">
      <p:transition spd="slow" advTm="42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555806" y="914399"/>
            <a:ext cx="9144000" cy="946205"/>
          </a:xfrm>
        </p:spPr>
        <p:txBody>
          <a:bodyPr>
            <a:normAutofit/>
          </a:bodyPr>
          <a:lstStyle/>
          <a:p>
            <a:r>
              <a:rPr lang="nb-NO" dirty="0"/>
              <a:t>Blom-ster-opp-sats</a:t>
            </a:r>
          </a:p>
        </p:txBody>
      </p:sp>
      <p:sp>
        <p:nvSpPr>
          <p:cNvPr id="5" name="Tittel 1"/>
          <p:cNvSpPr txBox="1">
            <a:spLocks/>
          </p:cNvSpPr>
          <p:nvPr/>
        </p:nvSpPr>
        <p:spPr>
          <a:xfrm>
            <a:off x="1555806" y="2013004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dirty="0"/>
              <a:t>Blomster-oppsats</a:t>
            </a:r>
          </a:p>
        </p:txBody>
      </p:sp>
      <p:sp>
        <p:nvSpPr>
          <p:cNvPr id="6" name="Tittel 1"/>
          <p:cNvSpPr txBox="1">
            <a:spLocks/>
          </p:cNvSpPr>
          <p:nvPr/>
        </p:nvSpPr>
        <p:spPr>
          <a:xfrm>
            <a:off x="1622067" y="3040047"/>
            <a:ext cx="9144000" cy="9462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/>
              <a:t>Blomsteroppsats</a:t>
            </a:r>
          </a:p>
        </p:txBody>
      </p:sp>
      <p:pic>
        <p:nvPicPr>
          <p:cNvPr id="3" name="Lyd 2">
            <a:hlinkClick r:id="" action="ppaction://media"/>
            <a:extLst>
              <a:ext uri="{FF2B5EF4-FFF2-40B4-BE49-F238E27FC236}">
                <a16:creationId xmlns:a16="http://schemas.microsoft.com/office/drawing/2014/main" id="{C3E1F6B0-90CE-1D4E-BD9F-CCAFB3DC5E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9185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90"/>
    </mc:Choice>
    <mc:Fallback xmlns="">
      <p:transition spd="slow" advTm="11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 txBox="1">
            <a:spLocks noGrp="1"/>
          </p:cNvSpPr>
          <p:nvPr>
            <p:ph type="title"/>
          </p:nvPr>
        </p:nvSpPr>
        <p:spPr>
          <a:xfrm>
            <a:off x="294423" y="4892511"/>
            <a:ext cx="11608454" cy="84612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 b="1" dirty="0">
                <a:solidFill>
                  <a:srgbClr val="FF0000"/>
                </a:solidFill>
              </a:rPr>
              <a:t>Hun fikk en nydelig blomsteroppsats</a:t>
            </a:r>
          </a:p>
        </p:txBody>
      </p:sp>
      <p:sp>
        <p:nvSpPr>
          <p:cNvPr id="7" name="TekstSylinder 6"/>
          <p:cNvSpPr txBox="1"/>
          <p:nvPr/>
        </p:nvSpPr>
        <p:spPr>
          <a:xfrm>
            <a:off x="556591" y="254442"/>
            <a:ext cx="55420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000" b="1" dirty="0"/>
              <a:t>Si ordet høyt</a:t>
            </a:r>
          </a:p>
        </p:txBody>
      </p:sp>
      <p:pic>
        <p:nvPicPr>
          <p:cNvPr id="5" name="Bil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6" y="843858"/>
            <a:ext cx="3059846" cy="3723427"/>
          </a:xfrm>
          <a:prstGeom prst="rect">
            <a:avLst/>
          </a:prstGeom>
        </p:spPr>
      </p:pic>
      <p:pic>
        <p:nvPicPr>
          <p:cNvPr id="2" name="Lyd 1">
            <a:hlinkClick r:id="" action="ppaction://media"/>
            <a:extLst>
              <a:ext uri="{FF2B5EF4-FFF2-40B4-BE49-F238E27FC236}">
                <a16:creationId xmlns:a16="http://schemas.microsoft.com/office/drawing/2014/main" id="{DB7F37B6-0E50-434B-8407-AADCF8233C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550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92"/>
    </mc:Choice>
    <mc:Fallback xmlns="">
      <p:transition spd="slow" advTm="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0"/>
  <p:tag name="MMPROD_UIPERSISTENCEDATA" val="MMPROD_UIPERSISTENCEDATA"/>
  <p:tag name="MMPROD_UIDATA" val="&lt;database version=&quot;11.0&quot;&gt;&lt;object type=&quot;1&quot; unique_id=&quot;10001&quot;&gt;&lt;object type=&quot;2&quot; unique_id=&quot;10294&quot;&gt;&lt;object type=&quot;3&quot; unique_id=&quot;10295&quot;&gt;&lt;property id=&quot;20148&quot; value=&quot;5&quot;/&gt;&lt;property id=&quot;20300&quot; value=&quot;Slide 2 - &amp;quot;Sam-men-komst&amp;quot;&quot;/&gt;&lt;property id=&quot;20307&quot; value=&quot;256&quot;/&gt;&lt;/object&gt;&lt;object type=&quot;3&quot; unique_id=&quot;10296&quot;&gt;&lt;property id=&quot;20148&quot; value=&quot;5&quot;/&gt;&lt;property id=&quot;20300&quot; value=&quot;Slide 3 - &amp;quot;De hadde en hyggelig sammenkomst&amp;quot;&quot;/&gt;&lt;property id=&quot;20307&quot; value=&quot;257&quot;/&gt;&lt;/object&gt;&lt;object type=&quot;3&quot; unique_id=&quot;10297&quot;&gt;&lt;property id=&quot;20148&quot; value=&quot;5&quot;/&gt;&lt;property id=&quot;20300&quot; value=&quot;Slide 4 - &amp;quot;Mo-tor-syk-list&amp;quot;&quot;/&gt;&lt;property id=&quot;20307&quot; value=&quot;258&quot;/&gt;&lt;/object&gt;&lt;object type=&quot;3&quot; unique_id=&quot;10298&quot;&gt;&lt;property id=&quot;20148&quot; value=&quot;5&quot;/&gt;&lt;property id=&quot;20300&quot; value=&quot;Slide 5 - &amp;quot;Hun var en dyktig motorsyklist&amp;quot;&quot;/&gt;&lt;property id=&quot;20307&quot; value=&quot;259&quot;/&gt;&lt;/object&gt;&lt;object type=&quot;3&quot; unique_id=&quot;10606&quot;&gt;&lt;property id=&quot;20148&quot; value=&quot;5&quot;/&gt;&lt;property id=&quot;20300&quot; value=&quot;Slide 6 - &amp;quot;Kraft-prø-ve&amp;quot;&quot;/&gt;&lt;property id=&quot;20307&quot; value=&quot;260&quot;/&gt;&lt;/object&gt;&lt;object type=&quot;3&quot; unique_id=&quot;10607&quot;&gt;&lt;property id=&quot;20148&quot; value=&quot;5&quot;/&gt;&lt;property id=&quot;20300&quot; value=&quot;Slide 7 - &amp;quot;Konkurransen var en kraftprøve&amp;quot;&quot;/&gt;&lt;property id=&quot;20307&quot; value=&quot;261&quot;/&gt;&lt;/object&gt;&lt;object type=&quot;3&quot; unique_id=&quot;10608&quot;&gt;&lt;property id=&quot;20148&quot; value=&quot;5&quot;/&gt;&lt;property id=&quot;20300&quot; value=&quot;Slide 8 - &amp;quot;Ka-ke-opp-skrift&amp;quot;&quot;/&gt;&lt;property id=&quot;20307&quot; value=&quot;262&quot;/&gt;&lt;/object&gt;&lt;object type=&quot;3&quot; unique_id=&quot;10609&quot;&gt;&lt;property id=&quot;20148&quot; value=&quot;5&quot;/&gt;&lt;property id=&quot;20300&quot; value=&quot;Slide 9 - &amp;quot;Det var en hemmelig kakeoppskrift&amp;quot;&quot;/&gt;&lt;property id=&quot;20307&quot; value=&quot;263&quot;/&gt;&lt;/object&gt;&lt;object type=&quot;3&quot; unique_id=&quot;10610&quot;&gt;&lt;property id=&quot;20148&quot; value=&quot;5&quot;/&gt;&lt;property id=&quot;20300&quot; value=&quot;Slide 10 - &amp;quot;Je-ger-ut-gift&amp;quot;&quot;/&gt;&lt;property id=&quot;20307&quot; value=&quot;264&quot;/&gt;&lt;/object&gt;&lt;object type=&quot;3&quot; unique_id=&quot;10611&quot;&gt;&lt;property id=&quot;20148&quot; value=&quot;5&quot;/&gt;&lt;property id=&quot;20300&quot; value=&quot;Slide 11 - &amp;quot;Han hadde betalt årets jegeutgift&amp;quot;&quot;/&gt;&lt;property id=&quot;20307&quot; value=&quot;265&quot;/&gt;&lt;/object&gt;&lt;object type=&quot;3&quot; unique_id=&quot;10612&quot;&gt;&lt;property id=&quot;20148&quot; value=&quot;5&quot;/&gt;&lt;property id=&quot;20300&quot; value=&quot;Slide 12 - &amp;quot;Ho-tell-drift&amp;quot;&quot;/&gt;&lt;property id=&quot;20307&quot; value=&quot;266&quot;/&gt;&lt;/object&gt;&lt;object type=&quot;3&quot; unique_id=&quot;10613&quot;&gt;&lt;property id=&quot;20148&quot; value=&quot;5&quot;/&gt;&lt;property id=&quot;20300&quot; value=&quot;Slide 13 - &amp;quot;Han vet mye morderne hotelldrift&amp;quot;&quot;/&gt;&lt;property id=&quot;20307&quot; value=&quot;267&quot;/&gt;&lt;/object&gt;&lt;object type=&quot;3&quot; unique_id=&quot;10614&quot;&gt;&lt;property id=&quot;20148&quot; value=&quot;5&quot;/&gt;&lt;property id=&quot;20300&quot; value=&quot;Slide 14 - &amp;quot;Mil-jø-be-drift&amp;quot;&quot;/&gt;&lt;property id=&quot;20307&quot; value=&quot;268&quot;/&gt;&lt;/object&gt;&lt;object type=&quot;3&quot; unique_id=&quot;10615&quot;&gt;&lt;property id=&quot;20148&quot; value=&quot;5&quot;/&gt;&lt;property id=&quot;20300&quot; value=&quot;Slide 15 - &amp;quot;De ble kåret til årets miljøbedrift&amp;quot;&quot;/&gt;&lt;property id=&quot;20307&quot; value=&quot;269&quot;/&gt;&lt;/object&gt;&lt;object type=&quot;3&quot; unique_id=&quot;10616&quot;&gt;&lt;property id=&quot;20148&quot; value=&quot;5&quot;/&gt;&lt;property id=&quot;20300&quot; value=&quot;Slide 16 - &amp;quot;Kraft-an-streng-el-se&amp;quot;&quot;/&gt;&lt;property id=&quot;20307&quot; value=&quot;270&quot;/&gt;&lt;/object&gt;&lt;object type=&quot;3&quot; unique_id=&quot;10617&quot;&gt;&lt;property id=&quot;20148&quot; value=&quot;5&quot;/&gt;&lt;property id=&quot;20300&quot; value=&quot;Slide 17 - &amp;quot;Det var litt av en kraftanstrengelse&amp;quot;&quot;/&gt;&lt;property id=&quot;20307&quot; value=&quot;271&quot;/&gt;&lt;/object&gt;&lt;object type=&quot;3&quot; unique_id=&quot;10618&quot;&gt;&lt;property id=&quot;20148&quot; value=&quot;5&quot;/&gt;&lt;property id=&quot;20300&quot; value=&quot;Slide 18 - &amp;quot;Kaf-fe-tørst&amp;quot;&quot;/&gt;&lt;property id=&quot;20307&quot; value=&quot;272&quot;/&gt;&lt;/object&gt;&lt;object type=&quot;3&quot; unique_id=&quot;10619&quot;&gt;&lt;property id=&quot;20148&quot; value=&quot;5&quot;/&gt;&lt;property id=&quot;20300&quot; value=&quot;Slide 19 - &amp;quot;Det var et deilig frokostbord&amp;quot;&quot;/&gt;&lt;property id=&quot;20307&quot; value=&quot;273&quot;/&gt;&lt;/object&gt;&lt;object type=&quot;3&quot; unique_id=&quot;10620&quot;&gt;&lt;property id=&quot;20148&quot; value=&quot;5&quot;/&gt;&lt;property id=&quot;20300&quot; value=&quot;Slide 20 - &amp;quot;Ar-tist-opp-tre-den&amp;quot;&quot;/&gt;&lt;property id=&quot;20307&quot; value=&quot;274&quot;/&gt;&lt;/object&gt;&lt;object type=&quot;3&quot; unique_id=&quot;10621&quot;&gt;&lt;property id=&quot;20148&quot; value=&quot;5&quot;/&gt;&lt;property id=&quot;20300&quot; value=&quot;Slide 21 - &amp;quot;Hun gjorde en flott artisopptreden&amp;quot;&quot;/&gt;&lt;property id=&quot;20307&quot; value=&quot;275&quot;/&gt;&lt;/object&gt;&lt;object type=&quot;3&quot; unique_id=&quot;10730&quot;&gt;&lt;property id=&quot;20148&quot; value=&quot;5&quot;/&gt;&lt;property id=&quot;20300&quot; value=&quot;Slide 1 - &amp;quot;Sammensatte ord  med utlyd som i  tøft – sist – blomst –  innerst - eldst&amp;quot;&quot;/&gt;&lt;property id=&quot;20307&quot; value=&quot;280&quot;/&gt;&lt;/object&gt;&lt;/object&gt;&lt;object type=&quot;8&quot; unique_id=&quot;10304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.5|3.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3|2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4|3.8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3.6|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4.2|3.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3.3|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5.1|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7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5|3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4.5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{F91F105F-E05F-3943-BDD8-7CF4E288ADA2}tf10001069</Template>
  <TotalTime>889</TotalTime>
  <Words>127</Words>
  <Application>Microsoft Macintosh PowerPoint</Application>
  <PresentationFormat>Widescreen</PresentationFormat>
  <Paragraphs>51</Paragraphs>
  <Slides>21</Slides>
  <Notes>0</Notes>
  <HiddenSlides>0</HiddenSlides>
  <MMClips>21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Office-tema</vt:lpstr>
      <vt:lpstr>Sammensatte ord  med utlyd som i  veps - blits - laks - løpsk - dansk - torsk</vt:lpstr>
      <vt:lpstr>Opp-dretts-laks</vt:lpstr>
      <vt:lpstr>De tjente godt på oppdrettslaks</vt:lpstr>
      <vt:lpstr>Ven-ne-krets</vt:lpstr>
      <vt:lpstr>Hun hadde en stor vennekrets</vt:lpstr>
      <vt:lpstr>Lak-ris-drops</vt:lpstr>
      <vt:lpstr>Det smakte godt med lakrisdrops</vt:lpstr>
      <vt:lpstr>Blom-ster-opp-sats</vt:lpstr>
      <vt:lpstr>Hun fikk en nydelig blomsteroppsats</vt:lpstr>
      <vt:lpstr>Hes-te-vrinsk</vt:lpstr>
      <vt:lpstr>De hørte hestevrinsk fra stallen</vt:lpstr>
      <vt:lpstr>Lo-fot-torsk</vt:lpstr>
      <vt:lpstr>Lofottorsk er veldig god fisk</vt:lpstr>
      <vt:lpstr>Inn-kjøps-ord-ning</vt:lpstr>
      <vt:lpstr>Firmaet har en god innkjøpsordning</vt:lpstr>
      <vt:lpstr>Tryl-le-triks</vt:lpstr>
      <vt:lpstr>Han kunne noen fine trylletriks</vt:lpstr>
      <vt:lpstr>Her-me-tikk-boks</vt:lpstr>
      <vt:lpstr>Mats åpnet en hermetikkboks</vt:lpstr>
      <vt:lpstr>Voks-fi-gu-re-ne</vt:lpstr>
      <vt:lpstr>Voksfigurene virket ekte</vt:lpstr>
    </vt:vector>
  </TitlesOfParts>
  <Company>Bamble, Siljan og Skien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Dro-ne-pi-lo-ten</dc:title>
  <dc:creator>Pål Lennart Horne</dc:creator>
  <cp:lastModifiedBy>Pål Lennart Horne</cp:lastModifiedBy>
  <cp:revision>55</cp:revision>
  <dcterms:created xsi:type="dcterms:W3CDTF">2020-02-19T13:29:40Z</dcterms:created>
  <dcterms:modified xsi:type="dcterms:W3CDTF">2021-01-07T10:49:47Z</dcterms:modified>
</cp:coreProperties>
</file>