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797675" cy="9926638"/>
  <p:custDataLst>
    <p:tags r:id="rId24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DA0DA1-68BD-9F44-9548-B67718F3134B}" v="763" dt="2020-07-03T10:11:49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80" autoAdjust="0"/>
    <p:restoredTop sz="95588"/>
  </p:normalViewPr>
  <p:slideViewPr>
    <p:cSldViewPr snapToGrid="0">
      <p:cViewPr varScale="1">
        <p:scale>
          <a:sx n="100" d="100"/>
          <a:sy n="100" d="100"/>
        </p:scale>
        <p:origin x="392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06A52-4BF5-444C-8E42-D4FDDEE3EE8F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05ECE-518C-824E-99EB-728B162A67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1100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05ECE-518C-824E-99EB-728B162A6780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712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45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51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794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10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777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300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224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443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94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07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920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1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accent5">
                <a:lumMod val="40000"/>
                <a:lumOff val="60000"/>
              </a:schemeClr>
            </a:gs>
            <a:gs pos="0">
              <a:schemeClr val="accent5">
                <a:lumMod val="60000"/>
                <a:lumOff val="40000"/>
              </a:schemeClr>
            </a:gs>
            <a:gs pos="44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710760"/>
            <a:ext cx="10376451" cy="2387600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Sammensatte ord </a:t>
            </a:r>
            <a:br>
              <a:rPr lang="nb-NO" b="1" dirty="0"/>
            </a:br>
            <a:r>
              <a:rPr lang="nb-NO" b="1" dirty="0"/>
              <a:t>med utlyd som i </a:t>
            </a:r>
            <a:br>
              <a:rPr lang="nb-NO" b="1" dirty="0"/>
            </a:br>
            <a:r>
              <a:rPr lang="nb-NO" b="1" dirty="0"/>
              <a:t>sang – langt – stillongs - bank - punkt</a:t>
            </a:r>
          </a:p>
        </p:txBody>
      </p:sp>
      <p:pic>
        <p:nvPicPr>
          <p:cNvPr id="5" name="Lyd 4">
            <a:hlinkClick r:id="" action="ppaction://media"/>
            <a:extLst>
              <a:ext uri="{FF2B5EF4-FFF2-40B4-BE49-F238E27FC236}">
                <a16:creationId xmlns:a16="http://schemas.microsoft.com/office/drawing/2014/main" id="{AD5BBBAC-EF0A-D145-95EF-BD5A42641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7"/>
    </mc:Choice>
    <mc:Fallback xmlns="">
      <p:transition spd="slow" advTm="13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Gjen-</a:t>
            </a:r>
            <a:r>
              <a:rPr lang="nb-NO" dirty="0" err="1"/>
              <a:t>nom</a:t>
            </a:r>
            <a:r>
              <a:rPr lang="nb-NO" dirty="0"/>
              <a:t>-tenkt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Gjennom-tenkt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Gjennomtenkt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B5A7889C-38BE-B143-9754-4DE253EDDE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0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2"/>
    </mc:Choice>
    <mc:Fallback xmlns="">
      <p:transition spd="slow" advTm="10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840850" y="44413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Det var lite gjennomtenkt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Norgesmesterskapet i fotball for menn –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52" y="654552"/>
            <a:ext cx="6155316" cy="4087130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3639C617-CBBB-CF43-BA3C-5801135E34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4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3"/>
    </mc:Choice>
    <mc:Fallback xmlns="">
      <p:transition spd="slow" advTm="4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Som-mer-stengt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Sommer-stengt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Sommerstengt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6A842370-09E5-474B-BD02-4C6F33E312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2"/>
    </mc:Choice>
    <mc:Fallback xmlns="">
      <p:transition spd="slow" advTm="10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840850" y="4741682"/>
            <a:ext cx="10515600" cy="10331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Skianlegget har sommerstengt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File:Norwegian-road-sign-306.1.svg - Wikimedia Commo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0" y="1103722"/>
            <a:ext cx="3330411" cy="3330411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FB6B2F16-2794-E649-B7E9-3191775E32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9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0"/>
    </mc:Choice>
    <mc:Fallback xmlns="">
      <p:transition spd="slow" advTm="5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En-gangs-be-stikk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Engangs-bestikk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Engangsbestikk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B3188547-9DFA-6A47-AEA2-29875B7459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8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5"/>
    </mc:Choice>
    <mc:Fallback xmlns="">
      <p:transition spd="slow" advTm="11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906853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På turen brukte de engangsbestikk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301 Moved Permanentl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68" y="741231"/>
            <a:ext cx="3941627" cy="3830769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1754CEB9-F5C3-194C-81C3-0517556835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6"/>
    </mc:Choice>
    <mc:Fallback xmlns="">
      <p:transition spd="slow" advTm="4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 err="1"/>
              <a:t>Søp</a:t>
            </a:r>
            <a:r>
              <a:rPr lang="nb-NO" dirty="0"/>
              <a:t>-pel-dunk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Søppel-dunk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Søppeldunk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D12B16C3-5F4F-FB41-B3CD-39B25EDD7B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5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9"/>
    </mc:Choice>
    <mc:Fallback xmlns="">
      <p:transition spd="slow" advTm="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3655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 kastet posen i en søppeldunk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Explaining Drug Us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561" y="745053"/>
            <a:ext cx="5613271" cy="3742181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9EDA1B26-27FE-F242-8156-500EAEC452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2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7"/>
    </mc:Choice>
    <mc:Fallback xmlns="">
      <p:transition spd="slow" advTm="4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Do-ping-</a:t>
            </a:r>
            <a:r>
              <a:rPr lang="nb-NO" dirty="0" err="1"/>
              <a:t>mis</a:t>
            </a:r>
            <a:r>
              <a:rPr lang="nb-NO" dirty="0"/>
              <a:t>-tenkt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Doping-mistenkt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Dopingmistenkt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3AF35663-0EE0-284A-857C-D04774FA8D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0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97"/>
    </mc:Choice>
    <mc:Fallback xmlns="">
      <p:transition spd="slow" advTm="13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71183" y="4449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Idrettsstjernen var dopingmistenkt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5" name="Bilde 4" descr="Internet/Technology lawsuits involving cyber law, consumer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620" y="614629"/>
            <a:ext cx="5786792" cy="3834898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AD037023-2134-7E4F-A2A4-7E728081A7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4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1"/>
    </mc:Choice>
    <mc:Fallback xmlns="">
      <p:transition spd="slow" advTm="5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Bas-seng-tre-</a:t>
            </a:r>
            <a:r>
              <a:rPr lang="nb-NO" dirty="0" err="1"/>
              <a:t>ning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Basseng-trening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Bassengtrening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0F08BC7-2A3C-2441-A7F1-B0B53F578C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2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1"/>
    </mc:Choice>
    <mc:Fallback xmlns="">
      <p:transition spd="slow" advTm="1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 err="1"/>
              <a:t>Tip</a:t>
            </a:r>
            <a:r>
              <a:rPr lang="nb-NO" dirty="0"/>
              <a:t>-</a:t>
            </a:r>
            <a:r>
              <a:rPr lang="nb-NO" dirty="0" err="1"/>
              <a:t>pe</a:t>
            </a:r>
            <a:r>
              <a:rPr lang="nb-NO" dirty="0"/>
              <a:t>-ku-</a:t>
            </a:r>
            <a:r>
              <a:rPr lang="nb-NO" dirty="0" err="1"/>
              <a:t>pong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Tippe-kupong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Tippekupong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B48DCBBA-4F4C-A742-82B0-5F3455D392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0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8"/>
    </mc:Choice>
    <mc:Fallback xmlns="">
      <p:transition spd="slow" advTm="1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7743" y="46003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leverte inn </a:t>
            </a:r>
            <a:r>
              <a:rPr lang="nb-NO" b="1">
                <a:solidFill>
                  <a:srgbClr val="FF0000"/>
                </a:solidFill>
              </a:rPr>
              <a:t>en tippekupong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Gorgebleue à miroir | Luscinia svecica namnetum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90" y="654552"/>
            <a:ext cx="5839919" cy="3910405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801F9088-94F5-9049-902E-B6BD2C28EA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7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07453" y="44413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Bassengtrening er bra for kroppen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File:Krispy kreme donuts stacked.jpg - Wikimedia Comm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98" y="550858"/>
            <a:ext cx="6418718" cy="4247386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98E83142-BEF5-7F4A-92CE-52CCA668DD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"/>
    </mc:Choice>
    <mc:Fallback xmlns="">
      <p:transition spd="slow" advTm="5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Sko-le-flink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Skole-flink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Skoleflink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DBA61420-A34E-B647-B5AF-62E5052287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3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8"/>
    </mc:Choice>
    <mc:Fallback xmlns="">
      <p:transition spd="slow" advTm="1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40133" y="4901706"/>
            <a:ext cx="10515600" cy="90350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var veldig skoleflink</a:t>
            </a:r>
          </a:p>
        </p:txBody>
      </p:sp>
      <p:sp>
        <p:nvSpPr>
          <p:cNvPr id="7" name="Rektangel 6"/>
          <p:cNvSpPr/>
          <p:nvPr/>
        </p:nvSpPr>
        <p:spPr>
          <a:xfrm>
            <a:off x="740133" y="238383"/>
            <a:ext cx="1412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Si ordet høyt</a:t>
            </a:r>
          </a:p>
        </p:txBody>
      </p:sp>
      <p:pic>
        <p:nvPicPr>
          <p:cNvPr id="3" name="Bilde 2" descr="Smilehull –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526" y="423049"/>
            <a:ext cx="3362814" cy="4478657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57BBBF15-DEAB-F641-9F5E-A4602458D2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32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6"/>
    </mc:Choice>
    <mc:Fallback xmlns="">
      <p:transition spd="slow" advTm="4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 err="1"/>
              <a:t>Ka</a:t>
            </a:r>
            <a:r>
              <a:rPr lang="nb-NO" dirty="0"/>
              <a:t>-me-rat-gjeng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Kamerat-gjeng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Kameratgjeng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B0C807B-5264-EE45-B96F-E3B1B53A85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9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8"/>
    </mc:Choice>
    <mc:Fallback xmlns="">
      <p:transition spd="slow" advTm="10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03862" y="4689783"/>
            <a:ext cx="10515600" cy="1105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 var en fin kameratgjeng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5" name="Bilde 4" descr="Fotografie zdarma: Vrabci, Passer Domesticus, Pták - Obraz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76" y="532909"/>
            <a:ext cx="6096000" cy="4057650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A5DEDD26-2439-744C-854C-99FF44CD36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0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1"/>
    </mc:Choice>
    <mc:Fallback xmlns="">
      <p:transition spd="slow" advTm="4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Se-</a:t>
            </a:r>
            <a:r>
              <a:rPr lang="nb-NO" dirty="0" err="1"/>
              <a:t>song</a:t>
            </a:r>
            <a:r>
              <a:rPr lang="nb-NO" dirty="0"/>
              <a:t>-</a:t>
            </a:r>
            <a:r>
              <a:rPr lang="nb-NO" dirty="0" err="1"/>
              <a:t>åp-ning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Sesong-åpning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Sesongåpning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F5AC7DA1-130F-844E-AE90-FE05DEEB45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8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5"/>
    </mc:Choice>
    <mc:Fallback xmlns="">
      <p:transition spd="slow" advTm="10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294423" y="4892511"/>
            <a:ext cx="11608454" cy="846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Det var sesongåpning i eliteserien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76" y="843858"/>
            <a:ext cx="3059846" cy="3723427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5C8ECC4D-A114-A448-9C20-D60E74B187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0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2"/>
    </mc:Choice>
    <mc:Fallback xmlns="">
      <p:transition spd="slow" advTm="5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PERSISTENCEDATA" val="MMPROD_UIPERSISTENCEDATA"/>
  <p:tag name="MMPROD_UIDATA" val="&lt;database version=&quot;11.0&quot;&gt;&lt;object type=&quot;1&quot; unique_id=&quot;10001&quot;&gt;&lt;object type=&quot;2&quot; unique_id=&quot;10294&quot;&gt;&lt;object type=&quot;3&quot; unique_id=&quot;10295&quot;&gt;&lt;property id=&quot;20148&quot; value=&quot;5&quot;/&gt;&lt;property id=&quot;20300&quot; value=&quot;Slide 2 - &amp;quot;Bon-de-gård&amp;quot;&quot;/&gt;&lt;property id=&quot;20307&quot; value=&quot;256&quot;/&gt;&lt;/object&gt;&lt;object type=&quot;3&quot; unique_id=&quot;10296&quot;&gt;&lt;property id=&quot;20148&quot; value=&quot;5&quot;/&gt;&lt;property id=&quot;20300&quot; value=&quot;Slide 3 - &amp;quot;Han jobbet på en bondegård&amp;quot;&quot;/&gt;&lt;property id=&quot;20307&quot; value=&quot;257&quot;/&gt;&lt;/object&gt;&lt;object type=&quot;3&quot; unique_id=&quot;10297&quot;&gt;&lt;property id=&quot;20148&quot; value=&quot;5&quot;/&gt;&lt;property id=&quot;20300&quot; value=&quot;Slide 4 - &amp;quot;Ni-ste-kurv&amp;quot;&quot;/&gt;&lt;property id=&quot;20307&quot; value=&quot;258&quot;/&gt;&lt;/object&gt;&lt;object type=&quot;3&quot; unique_id=&quot;10298&quot;&gt;&lt;property id=&quot;20148&quot; value=&quot;5&quot;/&gt;&lt;property id=&quot;20300&quot; value=&quot;Slide 5 - &amp;quot;Det var en deilig nistekurv&amp;quot;&quot;/&gt;&lt;property id=&quot;20307&quot; value=&quot;259&quot;/&gt;&lt;/object&gt;&lt;object type=&quot;3&quot; unique_id=&quot;10606&quot;&gt;&lt;property id=&quot;20148&quot; value=&quot;5&quot;/&gt;&lt;property id=&quot;20300&quot; value=&quot;Slide 6 - &amp;quot;Hjem-me-kamp&amp;quot;&quot;/&gt;&lt;property id=&quot;20307&quot; value=&quot;260&quot;/&gt;&lt;/object&gt;&lt;object type=&quot;3&quot; unique_id=&quot;10607&quot;&gt;&lt;property id=&quot;20148&quot; value=&quot;5&quot;/&gt;&lt;property id=&quot;20300&quot; value=&quot;Slide 7 - &amp;quot;Laget hadde hjemmekamp&amp;quot;&quot;/&gt;&lt;property id=&quot;20307&quot; value=&quot;261&quot;/&gt;&lt;/object&gt;&lt;object type=&quot;3&quot; unique_id=&quot;10608&quot;&gt;&lt;property id=&quot;20148&quot; value=&quot;5&quot;/&gt;&lt;property id=&quot;20300&quot; value=&quot;Slide 8 - &amp;quot;Stry-ke-jern&amp;quot;&quot;/&gt;&lt;property id=&quot;20307&quot; value=&quot;262&quot;/&gt;&lt;/object&gt;&lt;object type=&quot;3&quot; unique_id=&quot;10609&quot;&gt;&lt;property id=&quot;20148&quot; value=&quot;5&quot;/&gt;&lt;property id=&quot;20300&quot; value=&quot;Slide 9 - &amp;quot;Hun hadde nytt strykejern&amp;quot;&quot;/&gt;&lt;property id=&quot;20307&quot; value=&quot;263&quot;/&gt;&lt;/object&gt;&lt;object type=&quot;3&quot; unique_id=&quot;10610&quot;&gt;&lt;property id=&quot;20148&quot; value=&quot;5&quot;/&gt;&lt;property id=&quot;20300&quot; value=&quot;Slide 10 - &amp;quot;Flyt-te-hjelp&amp;quot;&quot;/&gt;&lt;property id=&quot;20307&quot; value=&quot;264&quot;/&gt;&lt;/object&gt;&lt;object type=&quot;3&quot; unique_id=&quot;10611&quot;&gt;&lt;property id=&quot;20148&quot; value=&quot;5&quot;/&gt;&lt;property id=&quot;20300&quot; value=&quot;Slide 11 - &amp;quot;De trengte flyttehjelp&amp;quot;&quot;/&gt;&lt;property id=&quot;20307&quot; value=&quot;265&quot;/&gt;&lt;/object&gt;&lt;object type=&quot;3&quot; unique_id=&quot;10612&quot;&gt;&lt;property id=&quot;20148&quot; value=&quot;5&quot;/&gt;&lt;property id=&quot;20300&quot; value=&quot;Slide 12 - &amp;quot;Da-ta-skjerm&amp;quot;&quot;/&gt;&lt;property id=&quot;20307&quot; value=&quot;266&quot;/&gt;&lt;/object&gt;&lt;object type=&quot;3&quot; unique_id=&quot;10613&quot;&gt;&lt;property id=&quot;20148&quot; value=&quot;5&quot;/&gt;&lt;property id=&quot;20300&quot; value=&quot;Slide 13 - &amp;quot;Hun hadde fått ny dataskjerm&amp;quot;&quot;/&gt;&lt;property id=&quot;20307&quot; value=&quot;267&quot;/&gt;&lt;/object&gt;&lt;object type=&quot;3&quot; unique_id=&quot;10614&quot;&gt;&lt;property id=&quot;20148&quot; value=&quot;5&quot;/&gt;&lt;property id=&quot;20300&quot; value=&quot;Slide 14 - &amp;quot;Film-fo-to-graf&amp;quot;&quot;/&gt;&lt;property id=&quot;20307&quot; value=&quot;268&quot;/&gt;&lt;/object&gt;&lt;object type=&quot;3&quot; unique_id=&quot;10615&quot;&gt;&lt;property id=&quot;20148&quot; value=&quot;5&quot;/&gt;&lt;property id=&quot;20300&quot; value=&quot;Slide 15 - &amp;quot;Jobben hans var filmfotograf&amp;quot;&quot;/&gt;&lt;property id=&quot;20307&quot; value=&quot;269&quot;/&gt;&lt;/object&gt;&lt;object type=&quot;3&quot; unique_id=&quot;10616&quot;&gt;&lt;property id=&quot;20148&quot; value=&quot;5&quot;/&gt;&lt;property id=&quot;20300&quot; value=&quot;Slide 16 - &amp;quot;Mil-li-on-arv&amp;quot;&quot;/&gt;&lt;property id=&quot;20307&quot; value=&quot;270&quot;/&gt;&lt;/object&gt;&lt;object type=&quot;3&quot; unique_id=&quot;10617&quot;&gt;&lt;property id=&quot;20148&quot; value=&quot;5&quot;/&gt;&lt;property id=&quot;20300&quot; value=&quot;Slide 17 - &amp;quot;De skulle dele en millionarv&amp;quot;&quot;/&gt;&lt;property id=&quot;20307&quot; value=&quot;271&quot;/&gt;&lt;/object&gt;&lt;object type=&quot;3&quot; unique_id=&quot;10618&quot;&gt;&lt;property id=&quot;20148&quot; value=&quot;5&quot;/&gt;&lt;property id=&quot;20300&quot; value=&quot;Slide 18 - &amp;quot;Fro-kost-bord&amp;quot;&quot;/&gt;&lt;property id=&quot;20307&quot; value=&quot;272&quot;/&gt;&lt;/object&gt;&lt;object type=&quot;3&quot; unique_id=&quot;10619&quot;&gt;&lt;property id=&quot;20148&quot; value=&quot;5&quot;/&gt;&lt;property id=&quot;20300&quot; value=&quot;Slide 19 - &amp;quot;Det var et deilig frokostbord&amp;quot;&quot;/&gt;&lt;property id=&quot;20307&quot; value=&quot;273&quot;/&gt;&lt;/object&gt;&lt;object type=&quot;3&quot; unique_id=&quot;10620&quot;&gt;&lt;property id=&quot;20148&quot; value=&quot;5&quot;/&gt;&lt;property id=&quot;20300&quot; value=&quot;Slide 20 - &amp;quot;Si-ga-rett-stump&amp;quot;&quot;/&gt;&lt;property id=&quot;20307&quot; value=&quot;274&quot;/&gt;&lt;/object&gt;&lt;object type=&quot;3&quot; unique_id=&quot;10621&quot;&gt;&lt;property id=&quot;20148&quot; value=&quot;5&quot;/&gt;&lt;property id=&quot;20300&quot; value=&quot;Slide 21 - &amp;quot;Det lå en sigarettstump i veien&amp;quot;&quot;/&gt;&lt;property id=&quot;20307&quot; value=&quot;275&quot;/&gt;&lt;/object&gt;&lt;object type=&quot;3&quot; unique_id=&quot;10730&quot;&gt;&lt;property id=&quot;20148&quot; value=&quot;5&quot;/&gt;&lt;property id=&quot;20300&quot; value=&quot;Slide 1 - &amp;quot;Sammensatte ord  med utlyd som i  bord – kamp – asp – skarp – varm – garn – hjelp – film - kurv&amp;quot;&quot;/&gt;&lt;property id=&quot;20307&quot; value=&quot;280&quot;/&gt;&lt;/object&gt;&lt;/object&gt;&lt;object type=&quot;8&quot; unique_id=&quot;10304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6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8|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4|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6|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7|3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5|2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5|3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4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3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7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{F91F105F-E05F-3943-BDD8-7CF4E288ADA2}tf10001069</Template>
  <TotalTime>867</TotalTime>
  <Words>123</Words>
  <Application>Microsoft Macintosh PowerPoint</Application>
  <PresentationFormat>Widescreen</PresentationFormat>
  <Paragraphs>52</Paragraphs>
  <Slides>21</Slides>
  <Notes>1</Notes>
  <HiddenSlides>0</HiddenSlides>
  <MMClips>21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Sammensatte ord  med utlyd som i  sang – langt – stillongs - bank - punkt</vt:lpstr>
      <vt:lpstr>Bas-seng-tre-ning</vt:lpstr>
      <vt:lpstr>Bassengtrening er bra for kroppen</vt:lpstr>
      <vt:lpstr>Sko-le-flink</vt:lpstr>
      <vt:lpstr>Hun var veldig skoleflink</vt:lpstr>
      <vt:lpstr>Ka-me-rat-gjeng</vt:lpstr>
      <vt:lpstr>De var en fin kameratgjeng</vt:lpstr>
      <vt:lpstr>Se-song-åp-ning</vt:lpstr>
      <vt:lpstr>Det var sesongåpning i eliteserien</vt:lpstr>
      <vt:lpstr>Gjen-nom-tenkt</vt:lpstr>
      <vt:lpstr>Det var lite gjennomtenkt</vt:lpstr>
      <vt:lpstr>Som-mer-stengt</vt:lpstr>
      <vt:lpstr>Skianlegget har sommerstengt</vt:lpstr>
      <vt:lpstr>En-gangs-be-stikk</vt:lpstr>
      <vt:lpstr>På turen brukte de engangsbestikk</vt:lpstr>
      <vt:lpstr>Søp-pel-dunk</vt:lpstr>
      <vt:lpstr>De kastet posen i en søppeldunk</vt:lpstr>
      <vt:lpstr>Do-ping-mis-tenkt</vt:lpstr>
      <vt:lpstr>Idrettsstjernen var dopingmistenkt</vt:lpstr>
      <vt:lpstr>Tip-pe-ku-pong</vt:lpstr>
      <vt:lpstr>Han leverte inn en tippekupong</vt:lpstr>
    </vt:vector>
  </TitlesOfParts>
  <Company>Bamble, Siljan og Skien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Dro-ne-pi-lo-ten</dc:title>
  <dc:creator>Pål Lennart Horne</dc:creator>
  <cp:lastModifiedBy>Pål Lennart Horne</cp:lastModifiedBy>
  <cp:revision>51</cp:revision>
  <dcterms:created xsi:type="dcterms:W3CDTF">2020-02-19T13:29:40Z</dcterms:created>
  <dcterms:modified xsi:type="dcterms:W3CDTF">2021-01-07T10:24:05Z</dcterms:modified>
</cp:coreProperties>
</file>