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797675" cy="9926638"/>
  <p:custDataLst>
    <p:tags r:id="rId24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3981D8-BE10-4D48-AE02-3A6D0AF58DE6}" v="15" dt="2020-09-01T08:01:55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72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04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A5B68-C8D7-0348-A093-5031DB657E70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C070B-4228-314F-93B8-C11B58F4EB6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2525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C070B-4228-314F-93B8-C11B58F4EB64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853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45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51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794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10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777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300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224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443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94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07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920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1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hyperlink" Target="https://flickr.com/photos/hashoofoundation/8230136061" TargetMode="External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hyperlink" Target="https://da.wikipedia.org/wiki/Nordisk_R%C3%A5ds_Natur-_og_Milj%C3%B8pris" TargetMode="External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8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hyperlink" Target="https://pxhere.com/id/photo/1220753" TargetMode="External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9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hyperlink" Target="https://pxhere.com/da/photo/887686" TargetMode="External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0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hyperlink" Target="https://en.wikipedia.org/wiki/List_of_female_bass_guitarists" TargetMode="External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11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hyperlink" Target="https://chewymoon.com/blog/planning-perfect-birthday-party/" TargetMode="External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hyperlink" Target="https://commons.wikimedia.org/wiki/File:Elena_Myers_AMA_Pro_Sportbike_Road_America_2013.jpg" TargetMode="External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3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hyperlink" Target="http://www.runninglife.com.mx/2016/08/25/10-consejos-24-horas-del-maraton/" TargetMode="External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4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hyperlink" Target="https://en.wikipedia.org/wiki/Black_Forest_gateau" TargetMode="External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5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accent6">
                <a:lumMod val="60000"/>
                <a:lumOff val="40000"/>
              </a:schemeClr>
            </a:gs>
            <a:gs pos="23000">
              <a:schemeClr val="accent6">
                <a:lumMod val="40000"/>
                <a:lumOff val="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99414" y="228186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Sammensatte ord </a:t>
            </a:r>
            <a:br>
              <a:rPr lang="nb-NO" b="1" dirty="0"/>
            </a:br>
            <a:r>
              <a:rPr lang="nb-NO" b="1" dirty="0"/>
              <a:t>med utlyd som i </a:t>
            </a:r>
            <a:br>
              <a:rPr lang="nb-NO" b="1" dirty="0"/>
            </a:br>
            <a:r>
              <a:rPr lang="nb-NO" b="1" dirty="0"/>
              <a:t>tøft – sist – blomst – </a:t>
            </a:r>
            <a:br>
              <a:rPr lang="nb-NO" b="1" dirty="0"/>
            </a:br>
            <a:r>
              <a:rPr lang="nb-NO" b="1" dirty="0"/>
              <a:t>innerst - eldst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CD94D9E6-B201-844A-9B5F-FCB83E6DF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9"/>
    </mc:Choice>
    <mc:Fallback xmlns="">
      <p:transition spd="slow" advTm="10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 err="1"/>
              <a:t>Je</a:t>
            </a:r>
            <a:r>
              <a:rPr lang="nb-NO" dirty="0"/>
              <a:t>-ger-av-gift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Jeger-avgift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Jegeravgift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0285FAF6-E965-0048-882B-8CDA4D4FCA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0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1"/>
    </mc:Choice>
    <mc:Fallback xmlns="">
      <p:transition spd="slow" advTm="11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840850" y="44413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hadde betalt årets jegeravgift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Norgesmesterskapet i fotball for menn –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52" y="654552"/>
            <a:ext cx="6155316" cy="4087130"/>
          </a:xfrm>
          <a:prstGeom prst="rect">
            <a:avLst/>
          </a:prstGeom>
        </p:spPr>
      </p:pic>
      <p:pic>
        <p:nvPicPr>
          <p:cNvPr id="5" name="Lyd 4">
            <a:hlinkClick r:id="" action="ppaction://media"/>
            <a:extLst>
              <a:ext uri="{FF2B5EF4-FFF2-40B4-BE49-F238E27FC236}">
                <a16:creationId xmlns:a16="http://schemas.microsoft.com/office/drawing/2014/main" id="{A0C716D9-D20C-E24A-B295-54A0D47D2B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4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9"/>
    </mc:Choice>
    <mc:Fallback xmlns="">
      <p:transition spd="slow" advTm="5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Ho-tell-drift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Hotell-drift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Hotelldrift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31552D39-9E97-2649-BD16-4B2A8B2F42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9"/>
    </mc:Choice>
    <mc:Fallback xmlns="">
      <p:transition spd="slow" advTm="10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840850" y="4741682"/>
            <a:ext cx="10515600" cy="10331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vet mye om moderne hotelldrift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6A3C215B-EA97-E045-A5D0-2A58B64B7E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person, innendørs, tak, mann&#10;&#10;Automatisk generert beskrivelse">
            <a:extLst>
              <a:ext uri="{FF2B5EF4-FFF2-40B4-BE49-F238E27FC236}">
                <a16:creationId xmlns:a16="http://schemas.microsoft.com/office/drawing/2014/main" id="{194FA849-8F2E-0A4B-B102-DC07A4EAA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962935" y="583602"/>
            <a:ext cx="6266129" cy="4158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9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8"/>
    </mc:Choice>
    <mc:Fallback xmlns="">
      <p:transition spd="slow" advTm="5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Mil-jø-be-drift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Miljø-bedrift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Miljøbedrift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6D6E7591-AC6E-AA4B-9173-0093F4E6D5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8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7"/>
    </mc:Choice>
    <mc:Fallback xmlns="">
      <p:transition spd="slow" advTm="14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906853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 ble kåret til årets miljøbedrift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D4591CE7-055C-E245-8AE0-8BDBA17B5F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person, mann, dress, stående&#10;&#10;Automatisk generert beskrivelse">
            <a:extLst>
              <a:ext uri="{FF2B5EF4-FFF2-40B4-BE49-F238E27FC236}">
                <a16:creationId xmlns:a16="http://schemas.microsoft.com/office/drawing/2014/main" id="{5E5EB719-5334-2F4B-969C-6E88DA84E5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66818" y="654552"/>
            <a:ext cx="6333372" cy="4222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1"/>
    </mc:Choice>
    <mc:Fallback xmlns="">
      <p:transition spd="slow" advTm="5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Kraft-an-streng-el-se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Kraft-anstrengelse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Kraftanstrengelse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689206C7-5177-2647-A39E-C875358F04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5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0"/>
    </mc:Choice>
    <mc:Fallback xmlns="">
      <p:transition spd="slow" advTm="14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3655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Det var litt av en kraftanstrengelse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D5B1427F-453E-CA43-9663-105F338264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utendørs, gå på ski, fjell, mann&#10;&#10;Automatisk generert beskrivelse">
            <a:extLst>
              <a:ext uri="{FF2B5EF4-FFF2-40B4-BE49-F238E27FC236}">
                <a16:creationId xmlns:a16="http://schemas.microsoft.com/office/drawing/2014/main" id="{33E427A4-0226-374E-B723-DFA0BA233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43200" y="580980"/>
            <a:ext cx="6356028" cy="4255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2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6"/>
    </mc:Choice>
    <mc:Fallback xmlns="">
      <p:transition spd="slow" advTm="4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Kaf-fe-tørst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Kaffe-tørst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Kaffetørst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9AB26AF3-D147-6D45-9630-9A257FD119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0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2"/>
    </mc:Choice>
    <mc:Fallback xmlns="">
      <p:transition spd="slow" advTm="10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71183" y="4449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Jeg er veldig kaffetørst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85C6B0FE-52D7-D543-B296-0CE4F42F9E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bord, kopp, kaffe, mat&#10;&#10;Automatisk generert beskrivelse">
            <a:extLst>
              <a:ext uri="{FF2B5EF4-FFF2-40B4-BE49-F238E27FC236}">
                <a16:creationId xmlns:a16="http://schemas.microsoft.com/office/drawing/2014/main" id="{0BC04BAE-73AF-A040-B6AF-BDF3524E9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66494" y="654552"/>
            <a:ext cx="6124978" cy="40792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4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6"/>
    </mc:Choice>
    <mc:Fallback xmlns="">
      <p:transition spd="slow" advTm="4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Sam-men-komst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Sammen-komst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Sammenkomst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7DA825D7-2E74-E14B-94AD-8E6C847051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2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3"/>
    </mc:Choice>
    <mc:Fallback xmlns="">
      <p:transition spd="slow" advTm="9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Ar-tist-opp-tre-den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Artist-opptreden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Artisopptreden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4098FB68-AB9E-3741-966E-F966E339E6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0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2"/>
    </mc:Choice>
    <mc:Fallback xmlns="">
      <p:transition spd="slow" advTm="13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7743" y="46003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gjorde en flott artisopptreden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60717716-8A4C-8840-8932-345C22AE98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person, kvinne, sitter, jente&#10;&#10;Automatisk generert beskrivelse">
            <a:extLst>
              <a:ext uri="{FF2B5EF4-FFF2-40B4-BE49-F238E27FC236}">
                <a16:creationId xmlns:a16="http://schemas.microsoft.com/office/drawing/2014/main" id="{2A420B13-2767-234E-8B8D-8D1E5F8BB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552496" y="462454"/>
            <a:ext cx="4873340" cy="4576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7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0"/>
    </mc:Choice>
    <mc:Fallback xmlns="">
      <p:transition spd="slow" advTm="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07453" y="44413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 hadde en hyggelig sammenkomst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5" name="Lyd 4">
            <a:hlinkClick r:id="" action="ppaction://media"/>
            <a:extLst>
              <a:ext uri="{FF2B5EF4-FFF2-40B4-BE49-F238E27FC236}">
                <a16:creationId xmlns:a16="http://schemas.microsoft.com/office/drawing/2014/main" id="{0CD9324D-C31D-BA45-AD72-2750BC838A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6" name="Bilde 15" descr="Et bilde som inneholder barn, person, gutt, bursdag&#10;&#10;Automatisk generert beskrivelse">
            <a:extLst>
              <a:ext uri="{FF2B5EF4-FFF2-40B4-BE49-F238E27FC236}">
                <a16:creationId xmlns:a16="http://schemas.microsoft.com/office/drawing/2014/main" id="{1AFC43D4-1F90-0246-A1C9-72852ECE1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14985" y="553336"/>
            <a:ext cx="5108903" cy="4215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4"/>
    </mc:Choice>
    <mc:Fallback xmlns="">
      <p:transition spd="slow" advTm="4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Mo-tor-syk-list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Motor-syklist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Motorsyklist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EFB3FA74-6AB5-5F44-B6C0-6959351CAB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3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2"/>
    </mc:Choice>
    <mc:Fallback xmlns="">
      <p:transition spd="slow" advTm="11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40133" y="4901706"/>
            <a:ext cx="10515600" cy="90350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var en dyktig motorsyklist</a:t>
            </a:r>
          </a:p>
        </p:txBody>
      </p:sp>
      <p:sp>
        <p:nvSpPr>
          <p:cNvPr id="7" name="Rektangel 6"/>
          <p:cNvSpPr/>
          <p:nvPr/>
        </p:nvSpPr>
        <p:spPr>
          <a:xfrm>
            <a:off x="740133" y="238383"/>
            <a:ext cx="1412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Si ordet høyt</a:t>
            </a:r>
          </a:p>
        </p:txBody>
      </p:sp>
      <p:pic>
        <p:nvPicPr>
          <p:cNvPr id="5" name="Lyd 4">
            <a:hlinkClick r:id="" action="ppaction://media"/>
            <a:extLst>
              <a:ext uri="{FF2B5EF4-FFF2-40B4-BE49-F238E27FC236}">
                <a16:creationId xmlns:a16="http://schemas.microsoft.com/office/drawing/2014/main" id="{F20A0288-83D1-144F-AD75-FEAA9974B8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0" name="Bilde 9" descr="Et bilde som inneholder motorsykkel, gress, utendørs, bilvei&#10;&#10;Automatisk generert beskrivelse">
            <a:extLst>
              <a:ext uri="{FF2B5EF4-FFF2-40B4-BE49-F238E27FC236}">
                <a16:creationId xmlns:a16="http://schemas.microsoft.com/office/drawing/2014/main" id="{9330EBEF-5A45-564C-A584-76FA4F144C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68465" y="490646"/>
            <a:ext cx="5428997" cy="44110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32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9"/>
    </mc:Choice>
    <mc:Fallback xmlns="">
      <p:transition spd="slow" advTm="4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Kraft-prø-ve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Kraft-prøve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Kraftprøve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3A55311F-C206-EA44-9978-12030ADAF4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9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8"/>
    </mc:Choice>
    <mc:Fallback xmlns="">
      <p:transition spd="slow" advTm="10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03862" y="4689783"/>
            <a:ext cx="10515600" cy="1105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Konkurransen var en kraftprøve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D5BB1A77-D71B-6C4F-BD6B-28624F8355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person, utendørs, bilvei, sport&#10;&#10;Automatisk generert beskrivelse">
            <a:extLst>
              <a:ext uri="{FF2B5EF4-FFF2-40B4-BE49-F238E27FC236}">
                <a16:creationId xmlns:a16="http://schemas.microsoft.com/office/drawing/2014/main" id="{106B5F16-C302-9144-B716-7BB4C4DD63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33427" y="654552"/>
            <a:ext cx="6494656" cy="41471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0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2"/>
    </mc:Choice>
    <mc:Fallback xmlns="">
      <p:transition spd="slow" advTm="4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Ka-ke-opp-skrift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Kake-oppskrift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Kakeoppskrift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D4F695BA-6B63-D34D-B521-47ECB744CC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8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3"/>
    </mc:Choice>
    <mc:Fallback xmlns="">
      <p:transition spd="slow" advTm="11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294423" y="4892511"/>
            <a:ext cx="11608454" cy="846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Det var en hemmelig kakeoppskrift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D8464329-EF3D-8348-B15D-BD013E8B72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kake, bord, tallerken, dessert&#10;&#10;Automatisk generert beskrivelse">
            <a:extLst>
              <a:ext uri="{FF2B5EF4-FFF2-40B4-BE49-F238E27FC236}">
                <a16:creationId xmlns:a16="http://schemas.microsoft.com/office/drawing/2014/main" id="{EC324CE0-1383-EA4F-B475-42A97F38C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21572" y="637304"/>
            <a:ext cx="5696607" cy="42724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0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1"/>
    </mc:Choice>
    <mc:Fallback xmlns="">
      <p:transition spd="slow" advTm="4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PERSISTENCEDATA" val="MMPROD_UIPERSISTENCEDATA"/>
  <p:tag name="MMPROD_UIDATA" val="&lt;database version=&quot;11.0&quot;&gt;&lt;object type=&quot;1&quot; unique_id=&quot;10001&quot;&gt;&lt;object type=&quot;2&quot; unique_id=&quot;10294&quot;&gt;&lt;object type=&quot;3&quot; unique_id=&quot;10295&quot;&gt;&lt;property id=&quot;20148&quot; value=&quot;5&quot;/&gt;&lt;property id=&quot;20300&quot; value=&quot;Slide 2 - &amp;quot;Sam-men-komst&amp;quot;&quot;/&gt;&lt;property id=&quot;20307&quot; value=&quot;256&quot;/&gt;&lt;/object&gt;&lt;object type=&quot;3&quot; unique_id=&quot;10296&quot;&gt;&lt;property id=&quot;20148&quot; value=&quot;5&quot;/&gt;&lt;property id=&quot;20300&quot; value=&quot;Slide 3 - &amp;quot;De hadde en hyggelig sammenkomst&amp;quot;&quot;/&gt;&lt;property id=&quot;20307&quot; value=&quot;257&quot;/&gt;&lt;/object&gt;&lt;object type=&quot;3&quot; unique_id=&quot;10297&quot;&gt;&lt;property id=&quot;20148&quot; value=&quot;5&quot;/&gt;&lt;property id=&quot;20300&quot; value=&quot;Slide 4 - &amp;quot;Mo-tor-syk-list&amp;quot;&quot;/&gt;&lt;property id=&quot;20307&quot; value=&quot;258&quot;/&gt;&lt;/object&gt;&lt;object type=&quot;3&quot; unique_id=&quot;10298&quot;&gt;&lt;property id=&quot;20148&quot; value=&quot;5&quot;/&gt;&lt;property id=&quot;20300&quot; value=&quot;Slide 5 - &amp;quot;Hun var en dyktig motorsyklist&amp;quot;&quot;/&gt;&lt;property id=&quot;20307&quot; value=&quot;259&quot;/&gt;&lt;/object&gt;&lt;object type=&quot;3&quot; unique_id=&quot;10606&quot;&gt;&lt;property id=&quot;20148&quot; value=&quot;5&quot;/&gt;&lt;property id=&quot;20300&quot; value=&quot;Slide 6 - &amp;quot;Kraft-prø-ve&amp;quot;&quot;/&gt;&lt;property id=&quot;20307&quot; value=&quot;260&quot;/&gt;&lt;/object&gt;&lt;object type=&quot;3&quot; unique_id=&quot;10607&quot;&gt;&lt;property id=&quot;20148&quot; value=&quot;5&quot;/&gt;&lt;property id=&quot;20300&quot; value=&quot;Slide 7 - &amp;quot;Konkurransen var en kraftprøve&amp;quot;&quot;/&gt;&lt;property id=&quot;20307&quot; value=&quot;261&quot;/&gt;&lt;/object&gt;&lt;object type=&quot;3&quot; unique_id=&quot;10608&quot;&gt;&lt;property id=&quot;20148&quot; value=&quot;5&quot;/&gt;&lt;property id=&quot;20300&quot; value=&quot;Slide 8 - &amp;quot;Ka-ke-opp-skrift&amp;quot;&quot;/&gt;&lt;property id=&quot;20307&quot; value=&quot;262&quot;/&gt;&lt;/object&gt;&lt;object type=&quot;3&quot; unique_id=&quot;10609&quot;&gt;&lt;property id=&quot;20148&quot; value=&quot;5&quot;/&gt;&lt;property id=&quot;20300&quot; value=&quot;Slide 9 - &amp;quot;Det var en hemmelig kakeoppskrift&amp;quot;&quot;/&gt;&lt;property id=&quot;20307&quot; value=&quot;263&quot;/&gt;&lt;/object&gt;&lt;object type=&quot;3&quot; unique_id=&quot;10610&quot;&gt;&lt;property id=&quot;20148&quot; value=&quot;5&quot;/&gt;&lt;property id=&quot;20300&quot; value=&quot;Slide 10 - &amp;quot;Je-ger-av-gift&amp;quot;&quot;/&gt;&lt;property id=&quot;20307&quot; value=&quot;264&quot;/&gt;&lt;/object&gt;&lt;object type=&quot;3&quot; unique_id=&quot;10611&quot;&gt;&lt;property id=&quot;20148&quot; value=&quot;5&quot;/&gt;&lt;property id=&quot;20300&quot; value=&quot;Slide 11 - &amp;quot;Han hadde betalt årets jegeravgift&amp;quot;&quot;/&gt;&lt;property id=&quot;20307&quot; value=&quot;265&quot;/&gt;&lt;/object&gt;&lt;object type=&quot;3&quot; unique_id=&quot;10612&quot;&gt;&lt;property id=&quot;20148&quot; value=&quot;5&quot;/&gt;&lt;property id=&quot;20300&quot; value=&quot;Slide 12 - &amp;quot;Ho-tell-drift&amp;quot;&quot;/&gt;&lt;property id=&quot;20307&quot; value=&quot;266&quot;/&gt;&lt;/object&gt;&lt;object type=&quot;3&quot; unique_id=&quot;10613&quot;&gt;&lt;property id=&quot;20148&quot; value=&quot;5&quot;/&gt;&lt;property id=&quot;20300&quot; value=&quot;Slide 13 - &amp;quot;Han vet mye moderne hotelldrift&amp;quot;&quot;/&gt;&lt;property id=&quot;20307&quot; value=&quot;267&quot;/&gt;&lt;/object&gt;&lt;object type=&quot;3&quot; unique_id=&quot;10614&quot;&gt;&lt;property id=&quot;20148&quot; value=&quot;5&quot;/&gt;&lt;property id=&quot;20300&quot; value=&quot;Slide 14 - &amp;quot;Mil-jø-be-drift&amp;quot;&quot;/&gt;&lt;property id=&quot;20307&quot; value=&quot;268&quot;/&gt;&lt;/object&gt;&lt;object type=&quot;3&quot; unique_id=&quot;10615&quot;&gt;&lt;property id=&quot;20148&quot; value=&quot;5&quot;/&gt;&lt;property id=&quot;20300&quot; value=&quot;Slide 15 - &amp;quot;De ble kåret til årets miljøbedrift&amp;quot;&quot;/&gt;&lt;property id=&quot;20307&quot; value=&quot;269&quot;/&gt;&lt;/object&gt;&lt;object type=&quot;3&quot; unique_id=&quot;10616&quot;&gt;&lt;property id=&quot;20148&quot; value=&quot;5&quot;/&gt;&lt;property id=&quot;20300&quot; value=&quot;Slide 16 - &amp;quot;Kraft-an-streng-el-se&amp;quot;&quot;/&gt;&lt;property id=&quot;20307&quot; value=&quot;270&quot;/&gt;&lt;/object&gt;&lt;object type=&quot;3&quot; unique_id=&quot;10617&quot;&gt;&lt;property id=&quot;20148&quot; value=&quot;5&quot;/&gt;&lt;property id=&quot;20300&quot; value=&quot;Slide 17 - &amp;quot;Det var litt av en kraftanstrengelse&amp;quot;&quot;/&gt;&lt;property id=&quot;20307&quot; value=&quot;271&quot;/&gt;&lt;/object&gt;&lt;object type=&quot;3&quot; unique_id=&quot;10618&quot;&gt;&lt;property id=&quot;20148&quot; value=&quot;5&quot;/&gt;&lt;property id=&quot;20300&quot; value=&quot;Slide 18 - &amp;quot;Kaf-fe-tørst&amp;quot;&quot;/&gt;&lt;property id=&quot;20307&quot; value=&quot;272&quot;/&gt;&lt;/object&gt;&lt;object type=&quot;3&quot; unique_id=&quot;10619&quot;&gt;&lt;property id=&quot;20148&quot; value=&quot;5&quot;/&gt;&lt;property id=&quot;20300&quot; value=&quot;Slide 19 - &amp;quot;Jeg er veldig kaffetørst&amp;quot;&quot;/&gt;&lt;property id=&quot;20307&quot; value=&quot;273&quot;/&gt;&lt;/object&gt;&lt;object type=&quot;3&quot; unique_id=&quot;10620&quot;&gt;&lt;property id=&quot;20148&quot; value=&quot;5&quot;/&gt;&lt;property id=&quot;20300&quot; value=&quot;Slide 20 - &amp;quot;Ar-tist-opp-tre-den&amp;quot;&quot;/&gt;&lt;property id=&quot;20307&quot; value=&quot;274&quot;/&gt;&lt;/object&gt;&lt;object type=&quot;3&quot; unique_id=&quot;10621&quot;&gt;&lt;property id=&quot;20148&quot; value=&quot;5&quot;/&gt;&lt;property id=&quot;20300&quot; value=&quot;Slide 21 - &amp;quot;Hun gjorde en flott artisopptreden&amp;quot;&quot;/&gt;&lt;property id=&quot;20307&quot; value=&quot;275&quot;/&gt;&lt;/object&gt;&lt;object type=&quot;3&quot; unique_id=&quot;10730&quot;&gt;&lt;property id=&quot;20148&quot; value=&quot;5&quot;/&gt;&lt;property id=&quot;20300&quot; value=&quot;Slide 1 - &amp;quot;Sammensatte ord  med utlyd som i  tøft – sist – blomst –  innerst - eldst&amp;quot;&quot;/&gt;&lt;property id=&quot;20307&quot; value=&quot;280&quot;/&gt;&lt;/object&gt;&lt;/object&gt;&lt;object type=&quot;8&quot; unique_id=&quot;10304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4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6|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2|3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1|4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2|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9|2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8|3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4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7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3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{F91F105F-E05F-3943-BDD8-7CF4E288ADA2}tf10001069</Template>
  <TotalTime>985</TotalTime>
  <Words>130</Words>
  <Application>Microsoft Macintosh PowerPoint</Application>
  <PresentationFormat>Widescreen</PresentationFormat>
  <Paragraphs>52</Paragraphs>
  <Slides>21</Slides>
  <Notes>1</Notes>
  <HiddenSlides>0</HiddenSlides>
  <MMClips>21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Sammensatte ord  med utlyd som i  tøft – sist – blomst –  innerst - eldst</vt:lpstr>
      <vt:lpstr>Sam-men-komst</vt:lpstr>
      <vt:lpstr>De hadde en hyggelig sammenkomst</vt:lpstr>
      <vt:lpstr>Mo-tor-syk-list</vt:lpstr>
      <vt:lpstr>Hun var en dyktig motorsyklist</vt:lpstr>
      <vt:lpstr>Kraft-prø-ve</vt:lpstr>
      <vt:lpstr>Konkurransen var en kraftprøve</vt:lpstr>
      <vt:lpstr>Ka-ke-opp-skrift</vt:lpstr>
      <vt:lpstr>Det var en hemmelig kakeoppskrift</vt:lpstr>
      <vt:lpstr>Je-ger-av-gift</vt:lpstr>
      <vt:lpstr>Han hadde betalt årets jegeravgift</vt:lpstr>
      <vt:lpstr>Ho-tell-drift</vt:lpstr>
      <vt:lpstr>Han vet mye om moderne hotelldrift</vt:lpstr>
      <vt:lpstr>Mil-jø-be-drift</vt:lpstr>
      <vt:lpstr>De ble kåret til årets miljøbedrift</vt:lpstr>
      <vt:lpstr>Kraft-an-streng-el-se</vt:lpstr>
      <vt:lpstr>Det var litt av en kraftanstrengelse</vt:lpstr>
      <vt:lpstr>Kaf-fe-tørst</vt:lpstr>
      <vt:lpstr>Jeg er veldig kaffetørst</vt:lpstr>
      <vt:lpstr>Ar-tist-opp-tre-den</vt:lpstr>
      <vt:lpstr>Hun gjorde en flott artisopptreden</vt:lpstr>
    </vt:vector>
  </TitlesOfParts>
  <Company>Bamble, Siljan og Skien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Dro-ne-pi-lo-ten</dc:title>
  <dc:creator>Pål Lennart Horne</dc:creator>
  <cp:lastModifiedBy>Pål Lennart Horne</cp:lastModifiedBy>
  <cp:revision>53</cp:revision>
  <dcterms:created xsi:type="dcterms:W3CDTF">2020-02-19T13:29:40Z</dcterms:created>
  <dcterms:modified xsi:type="dcterms:W3CDTF">2021-01-07T10:18:31Z</dcterms:modified>
</cp:coreProperties>
</file>