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0" r:id="rId4"/>
    <p:sldId id="272" r:id="rId5"/>
    <p:sldId id="284" r:id="rId6"/>
    <p:sldId id="283" r:id="rId7"/>
    <p:sldId id="285" r:id="rId8"/>
    <p:sldId id="286" r:id="rId9"/>
    <p:sldId id="259" r:id="rId10"/>
    <p:sldId id="258" r:id="rId11"/>
    <p:sldId id="280" r:id="rId12"/>
    <p:sldId id="281" r:id="rId13"/>
    <p:sldId id="261" r:id="rId14"/>
    <p:sldId id="282" r:id="rId15"/>
    <p:sldId id="262" r:id="rId16"/>
    <p:sldId id="263" r:id="rId17"/>
    <p:sldId id="264" r:id="rId18"/>
    <p:sldId id="269" r:id="rId19"/>
    <p:sldId id="268" r:id="rId20"/>
    <p:sldId id="267" r:id="rId21"/>
  </p:sldIdLst>
  <p:sldSz cx="12192000" cy="6858000"/>
  <p:notesSz cx="6858000" cy="9144000"/>
  <p:custDataLst>
    <p:tags r:id="rId22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A5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B5810-64DF-6842-A140-43EAF24D40CE}" v="1" dt="2020-07-03T09:31:17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541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221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164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829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4961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71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6" name="Plasshaldar for innha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7" name="Plasshalda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8" name="Plasshaldar for bot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aldar for lysbilet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221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4" name="Plasshaldar for bot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aldar for lysbilet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3335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3" name="Plasshaldar for bot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5433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349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bilet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207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FA5450"/>
            </a:gs>
            <a:gs pos="15000">
              <a:srgbClr val="FF99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AB19-FBE3-46B3-ACE4-7B0425FCFE04}" type="datetimeFigureOut">
              <a:rPr lang="nn-NO" smtClean="0"/>
              <a:t>07.01.2021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469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38488" y="2800243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kart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3889D21C-1BE4-F743-AE75-CF45F69386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9"/>
    </mc:Choice>
    <mc:Fallback xmlns="">
      <p:transition spd="slow" advTm="2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varmt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20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7"/>
    </mc:Choice>
    <mc:Fallback xmlns="">
      <p:transition spd="slow" advTm="259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tomt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2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3"/>
    </mc:Choice>
    <mc:Fallback xmlns="">
      <p:transition spd="slow" advTm="262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dømt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84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1"/>
    </mc:Choice>
    <mc:Fallback xmlns="">
      <p:transition spd="slow" advTm="226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glemt</a:t>
            </a:r>
          </a:p>
        </p:txBody>
      </p:sp>
    </p:spTree>
    <p:extLst>
      <p:ext uri="{BB962C8B-B14F-4D97-AF65-F5344CB8AC3E}">
        <p14:creationId xmlns:p14="http://schemas.microsoft.com/office/powerpoint/2010/main" val="41075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1"/>
    </mc:Choice>
    <mc:Fallback xmlns="">
      <p:transition spd="slow" advTm="323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glimt</a:t>
            </a:r>
          </a:p>
        </p:txBody>
      </p:sp>
    </p:spTree>
    <p:extLst>
      <p:ext uri="{BB962C8B-B14F-4D97-AF65-F5344CB8AC3E}">
        <p14:creationId xmlns:p14="http://schemas.microsoft.com/office/powerpoint/2010/main" val="1300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2"/>
    </mc:Choice>
    <mc:Fallback xmlns="">
      <p:transition spd="slow" advTm="265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fullt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48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6"/>
    </mc:Choice>
    <mc:Fallback xmlns="">
      <p:transition spd="slow" advTm="269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stolt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17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4"/>
    </mc:Choice>
    <mc:Fallback xmlns="">
      <p:transition spd="slow" advTm="277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aktuelt</a:t>
            </a:r>
            <a:endParaRPr lang="nb-NO" dirty="0" err="1"/>
          </a:p>
        </p:txBody>
      </p:sp>
    </p:spTree>
    <p:extLst>
      <p:ext uri="{BB962C8B-B14F-4D97-AF65-F5344CB8AC3E}">
        <p14:creationId xmlns:p14="http://schemas.microsoft.com/office/powerpoint/2010/main" val="41956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5"/>
    </mc:Choice>
    <mc:Fallback xmlns="">
      <p:transition spd="slow" advTm="269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dobbelt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58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7"/>
    </mc:Choice>
    <mc:Fallback xmlns="">
      <p:transition spd="slow" advTm="267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skilt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16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0"/>
    </mc:Choice>
    <mc:Fallback xmlns="">
      <p:transition spd="slow" advTm="244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smart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31657BC0-8F65-1447-9A42-B5C71353F2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4"/>
    </mc:Choice>
    <mc:Fallback xmlns="">
      <p:transition spd="slow" advTm="2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>
                <a:cs typeface="Calibri Light"/>
              </a:rPr>
              <a:t>felt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73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6"/>
    </mc:Choice>
    <mc:Fallback xmlns="">
      <p:transition spd="slow" advTm="312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ekspert</a:t>
            </a:r>
            <a:endParaRPr lang="nn-NO" sz="9600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3262ADA6-55F4-B94F-9165-DA6F207222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4"/>
    </mc:Choice>
    <mc:Fallback xmlns="">
      <p:transition spd="slow" advTm="2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eksport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09B9BEBB-2545-DD4F-AFAA-EC75932083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4"/>
    </mc:Choice>
    <mc:Fallback xmlns="">
      <p:transition spd="slow" advTm="2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lurt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2663CC8-668E-004F-ADA3-5960110DF6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2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8"/>
    </mc:Choice>
    <mc:Fallback xmlns="">
      <p:transition spd="slow" advTm="2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dyrt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192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1"/>
    </mc:Choice>
    <mc:Fallback xmlns="">
      <p:transition spd="slow" advTm="293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nært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176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9"/>
    </mc:Choice>
    <mc:Fallback xmlns="">
      <p:transition spd="slow" advTm="223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sårt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980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4"/>
    </mc:Choice>
    <mc:Fallback xmlns="">
      <p:transition spd="slow" advTm="336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stemt</a:t>
            </a:r>
            <a:endParaRPr lang="nn-NO" sz="9600" dirty="0"/>
          </a:p>
        </p:txBody>
      </p:sp>
    </p:spTree>
    <p:extLst>
      <p:ext uri="{BB962C8B-B14F-4D97-AF65-F5344CB8AC3E}">
        <p14:creationId xmlns:p14="http://schemas.microsoft.com/office/powerpoint/2010/main" val="24332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1"/>
    </mc:Choice>
    <mc:Fallback xmlns="">
      <p:transition spd="slow" advTm="263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106&quot;&gt;&lt;object type=&quot;3&quot; unique_id=&quot;10107&quot;&gt;&lt;property id=&quot;20148&quot; value=&quot;5&quot;/&gt;&lt;property id=&quot;20300&quot; value=&quot;Slide 1 - &amp;quot;kart&amp;quot;&quot;/&gt;&lt;property id=&quot;20307&quot; value=&quot;256&quot;/&gt;&lt;/object&gt;&lt;object type=&quot;3&quot; unique_id=&quot;10108&quot;&gt;&lt;property id=&quot;20148&quot; value=&quot;5&quot;/&gt;&lt;property id=&quot;20300&quot; value=&quot;Slide 2 - &amp;quot;smart&amp;quot;&quot;/&gt;&lt;property id=&quot;20307&quot; value=&quot;257&quot;/&gt;&lt;/object&gt;&lt;object type=&quot;3&quot; unique_id=&quot;10109&quot;&gt;&lt;property id=&quot;20148&quot; value=&quot;5&quot;/&gt;&lt;property id=&quot;20300&quot; value=&quot;Slide 3 - &amp;quot;ekspert&amp;quot;&quot;/&gt;&lt;property id=&quot;20307&quot; value=&quot;260&quot;/&gt;&lt;/object&gt;&lt;object type=&quot;3&quot; unique_id=&quot;10110&quot;&gt;&lt;property id=&quot;20148&quot; value=&quot;5&quot;/&gt;&lt;property id=&quot;20300&quot; value=&quot;Slide 9 - &amp;quot;stemt&amp;quot;&quot;/&gt;&lt;property id=&quot;20307&quot; value=&quot;259&quot;/&gt;&lt;/object&gt;&lt;object type=&quot;3&quot; unique_id=&quot;10111&quot;&gt;&lt;property id=&quot;20148&quot; value=&quot;5&quot;/&gt;&lt;property id=&quot;20300&quot; value=&quot;Slide 10 - &amp;quot;varmt&amp;quot;&quot;/&gt;&lt;property id=&quot;20307&quot; value=&quot;258&quot;/&gt;&lt;/object&gt;&lt;object type=&quot;3&quot; unique_id=&quot;10112&quot;&gt;&lt;property id=&quot;20148&quot; value=&quot;5&quot;/&gt;&lt;property id=&quot;20300&quot; value=&quot;Slide 13 - &amp;quot;glemt&amp;quot;&quot;/&gt;&lt;property id=&quot;20307&quot; value=&quot;261&quot;/&gt;&lt;/object&gt;&lt;object type=&quot;3&quot; unique_id=&quot;10113&quot;&gt;&lt;property id=&quot;20148&quot; value=&quot;5&quot;/&gt;&lt;property id=&quot;20300&quot; value=&quot;Slide 15 - &amp;quot;fullt&amp;quot;&quot;/&gt;&lt;property id=&quot;20307&quot; value=&quot;262&quot;/&gt;&lt;/object&gt;&lt;object type=&quot;3&quot; unique_id=&quot;10114&quot;&gt;&lt;property id=&quot;20148&quot; value=&quot;5&quot;/&gt;&lt;property id=&quot;20300&quot; value=&quot;Slide 16 - &amp;quot;stolt&amp;quot;&quot;/&gt;&lt;property id=&quot;20307&quot; value=&quot;263&quot;/&gt;&lt;/object&gt;&lt;object type=&quot;3&quot; unique_id=&quot;10115&quot;&gt;&lt;property id=&quot;20148&quot; value=&quot;5&quot;/&gt;&lt;property id=&quot;20300&quot; value=&quot;Slide 17 - &amp;quot;aktuelt&amp;quot;&quot;/&gt;&lt;property id=&quot;20307&quot; value=&quot;264&quot;/&gt;&lt;/object&gt;&lt;object type=&quot;3&quot; unique_id=&quot;10116&quot;&gt;&lt;property id=&quot;20148&quot; value=&quot;5&quot;/&gt;&lt;property id=&quot;20300&quot; value=&quot;Slide 18 - &amp;quot;dobbelt&amp;quot;&quot;/&gt;&lt;property id=&quot;20307&quot; value=&quot;269&quot;/&gt;&lt;/object&gt;&lt;object type=&quot;3&quot; unique_id=&quot;10117&quot;&gt;&lt;property id=&quot;20148&quot; value=&quot;5&quot;/&gt;&lt;property id=&quot;20300&quot; value=&quot;Slide 19 - &amp;quot;skilt&amp;quot;&quot;/&gt;&lt;property id=&quot;20307&quot; value=&quot;268&quot;/&gt;&lt;/object&gt;&lt;object type=&quot;3&quot; unique_id=&quot;10118&quot;&gt;&lt;property id=&quot;20148&quot; value=&quot;5&quot;/&gt;&lt;property id=&quot;20300&quot; value=&quot;Slide 20 - &amp;quot;felt&amp;quot;&quot;/&gt;&lt;property id=&quot;20307&quot; value=&quot;267&quot;/&gt;&lt;/object&gt;&lt;object type=&quot;3&quot; unique_id=&quot;10123&quot;&gt;&lt;property id=&quot;20148&quot; value=&quot;5&quot;/&gt;&lt;property id=&quot;20300&quot; value=&quot;Slide 4 - &amp;quot;eksport&amp;quot;&quot;/&gt;&lt;property id=&quot;20307&quot; value=&quot;272&quot;/&gt;&lt;/object&gt;&lt;object type=&quot;3&quot; unique_id=&quot;10523&quot;&gt;&lt;property id=&quot;20148&quot; value=&quot;5&quot;/&gt;&lt;property id=&quot;20300&quot; value=&quot;Slide 11 - &amp;quot;tomt&amp;quot;&quot;/&gt;&lt;property id=&quot;20307&quot; value=&quot;280&quot;/&gt;&lt;/object&gt;&lt;object type=&quot;3&quot; unique_id=&quot;10524&quot;&gt;&lt;property id=&quot;20148&quot; value=&quot;5&quot;/&gt;&lt;property id=&quot;20300&quot; value=&quot;Slide 12 - &amp;quot;dømt&amp;quot;&quot;/&gt;&lt;property id=&quot;20307&quot; value=&quot;281&quot;/&gt;&lt;/object&gt;&lt;object type=&quot;3&quot; unique_id=&quot;10525&quot;&gt;&lt;property id=&quot;20148&quot; value=&quot;5&quot;/&gt;&lt;property id=&quot;20300&quot; value=&quot;Slide 14 - &amp;quot;glimt&amp;quot;&quot;/&gt;&lt;property id=&quot;20307&quot; value=&quot;282&quot;/&gt;&lt;/object&gt;&lt;object type=&quot;3&quot; unique_id=&quot;11027&quot;&gt;&lt;property id=&quot;20148&quot; value=&quot;5&quot;/&gt;&lt;property id=&quot;20300&quot; value=&quot;Slide 5 - &amp;quot;lurt&amp;quot;&quot;/&gt;&lt;property id=&quot;20307&quot; value=&quot;284&quot;/&gt;&lt;/object&gt;&lt;object type=&quot;3&quot; unique_id=&quot;11028&quot;&gt;&lt;property id=&quot;20148&quot; value=&quot;5&quot;/&gt;&lt;property id=&quot;20300&quot; value=&quot;Slide 6 - &amp;quot;dyrt&amp;quot;&quot;/&gt;&lt;property id=&quot;20307&quot; value=&quot;283&quot;/&gt;&lt;/object&gt;&lt;object type=&quot;3&quot; unique_id=&quot;11029&quot;&gt;&lt;property id=&quot;20148&quot; value=&quot;5&quot;/&gt;&lt;property id=&quot;20300&quot; value=&quot;Slide 7 - &amp;quot;nært&amp;quot;&quot;/&gt;&lt;property id=&quot;20307&quot; value=&quot;285&quot;/&gt;&lt;/object&gt;&lt;object type=&quot;3&quot; unique_id=&quot;11030&quot;&gt;&lt;property id=&quot;20148&quot; value=&quot;5&quot;/&gt;&lt;property id=&quot;20300&quot; value=&quot;Slide 8 - &amp;quot;sårt&amp;quot;&quot;/&gt;&lt;property id=&quot;20307&quot; value=&quot;286&quot;/&gt;&lt;/object&gt;&lt;/object&gt;&lt;object type=&quot;8&quot; unique_id=&quot;101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Macintosh PowerPoint</Application>
  <PresentationFormat>Widescreen</PresentationFormat>
  <Paragraphs>20</Paragraphs>
  <Slides>20</Slides>
  <Notes>0</Notes>
  <HiddenSlides>0</HiddenSlides>
  <MMClips>5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kart</vt:lpstr>
      <vt:lpstr>smart</vt:lpstr>
      <vt:lpstr>ekspert</vt:lpstr>
      <vt:lpstr>eksport</vt:lpstr>
      <vt:lpstr>lurt</vt:lpstr>
      <vt:lpstr>dyrt</vt:lpstr>
      <vt:lpstr>nært</vt:lpstr>
      <vt:lpstr>sårt</vt:lpstr>
      <vt:lpstr>stemt</vt:lpstr>
      <vt:lpstr>varmt</vt:lpstr>
      <vt:lpstr>tomt</vt:lpstr>
      <vt:lpstr>dømt</vt:lpstr>
      <vt:lpstr>glemt</vt:lpstr>
      <vt:lpstr>glimt</vt:lpstr>
      <vt:lpstr>fullt</vt:lpstr>
      <vt:lpstr>stolt</vt:lpstr>
      <vt:lpstr>aktuelt</vt:lpstr>
      <vt:lpstr>dobbelt</vt:lpstr>
      <vt:lpstr>skilt</vt:lpstr>
      <vt:lpstr>felt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126</cp:revision>
  <dcterms:created xsi:type="dcterms:W3CDTF">2020-02-17T14:16:14Z</dcterms:created>
  <dcterms:modified xsi:type="dcterms:W3CDTF">2021-01-07T10:20:13Z</dcterms:modified>
</cp:coreProperties>
</file>