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84" r:id="rId6"/>
    <p:sldId id="283" r:id="rId7"/>
    <p:sldId id="285" r:id="rId8"/>
    <p:sldId id="286" r:id="rId9"/>
    <p:sldId id="259" r:id="rId10"/>
    <p:sldId id="258" r:id="rId11"/>
    <p:sldId id="280" r:id="rId12"/>
    <p:sldId id="281" r:id="rId13"/>
    <p:sldId id="261" r:id="rId14"/>
    <p:sldId id="282" r:id="rId15"/>
    <p:sldId id="262" r:id="rId16"/>
    <p:sldId id="263" r:id="rId17"/>
    <p:sldId id="264" r:id="rId18"/>
    <p:sldId id="269" r:id="rId19"/>
    <p:sldId id="268" r:id="rId20"/>
    <p:sldId id="267" r:id="rId21"/>
  </p:sldIdLst>
  <p:sldSz cx="12192000" cy="6858000"/>
  <p:notesSz cx="6858000" cy="9144000"/>
  <p:custDataLst>
    <p:tags r:id="rId2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5AD"/>
    <a:srgbClr val="3AC687"/>
    <a:srgbClr val="FF9999"/>
    <a:srgbClr val="FA5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7C105-2307-9A4F-8AE1-69276B78A7FD}" v="1" dt="2020-07-03T09:36:56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3AC687"/>
            </a:gs>
            <a:gs pos="64000">
              <a:srgbClr val="71F5A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slips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60D79C6-E4B8-F544-84AB-FC45BDE78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"/>
    </mc:Choice>
    <mc:Fallback xmlns="">
      <p:transition spd="slow" advTm="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flaks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89090BA-92C7-9E4A-986B-0EF302676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8"/>
    </mc:Choice>
    <mc:Fallback xmlns="">
      <p:transition spd="slow" advTm="2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norsk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2B6884B-8E94-ED44-9CBE-3A2564EED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"/>
    </mc:Choice>
    <mc:Fallback xmlns="">
      <p:transition spd="slow" advTm="2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torsk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AA81B4D-B552-5D44-B189-57FFA8B22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"/>
    </mc:Choice>
    <mc:Fallback xmlns="">
      <p:transition spd="slow" advTm="3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barsk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0492397-D608-B648-9AFF-4012B5D5B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"/>
    </mc:Choice>
    <mc:Fallback xmlns="">
      <p:transition spd="slow" advTm="2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krets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B3A24F1-5B3F-1646-8646-ED186C50E4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"/>
    </mc:Choice>
    <mc:Fallback xmlns="">
      <p:transition spd="slow" advTm="3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blits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3D60B7E-3164-D04A-8F18-FEC4DF5C8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3"/>
    </mc:Choice>
    <mc:Fallback xmlns="">
      <p:transition spd="slow" advTm="2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struts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32A681E-56F8-5C40-8B03-6DF317E12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"/>
    </mc:Choice>
    <mc:Fallback xmlns="">
      <p:transition spd="slow" advTm="3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br>
              <a:rPr lang="nb-NO" sz="9600" dirty="0"/>
            </a:br>
            <a:r>
              <a:rPr lang="nn-NO" sz="9600" dirty="0">
                <a:cs typeface="Calibri Light"/>
              </a:rPr>
              <a:t>svensk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A659BF8-21B7-3342-BE59-828ADB436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0"/>
    </mc:Choice>
    <mc:Fallback xmlns="">
      <p:transition spd="slow" advTm="2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dansk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47A36F3-66F9-344E-8195-E224010B3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4"/>
    </mc:Choice>
    <mc:Fallback xmlns="">
      <p:transition spd="slow" advTm="3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synsk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4341ADB-6F78-924E-B75D-6F74EC62A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6"/>
    </mc:Choice>
    <mc:Fallback xmlns="">
      <p:transition spd="slow" advTm="2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drops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8A102D6-71ED-C04B-BC90-C314F3976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2"/>
    </mc:Choice>
    <mc:Fallback xmlns="">
      <p:transition spd="slow" advTm="3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>
                <a:cs typeface="Calibri Light"/>
              </a:rPr>
              <a:t>løpsk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4302A3F-8B87-D14A-9C59-EE6208EA6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2"/>
    </mc:Choice>
    <mc:Fallback xmlns="">
      <p:transition spd="slow" advTm="3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rips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BA9E7B5-6BB4-9B4F-8B33-0F151825E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"/>
    </mc:Choice>
    <mc:Fallback xmlns="">
      <p:transition spd="slow" advTm="2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sats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C1AD13D-5DFB-5244-8031-AE17BE9F1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8"/>
    </mc:Choice>
    <mc:Fallback xmlns="">
      <p:transition spd="slow" advTm="2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vits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31AB37C-2321-DC4F-8B67-B918B8218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"/>
    </mc:Choice>
    <mc:Fallback xmlns="">
      <p:transition spd="slow" advTm="2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laks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90E7C05-145D-8242-B485-DAEF9C49C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triks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D2B7B83-A4E2-EB4F-A245-2B6BC2EA3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"/>
    </mc:Choice>
    <mc:Fallback xmlns="">
      <p:transition spd="slow" advTm="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saks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5CFB92A-5343-4942-B810-0FB24AB35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"/>
    </mc:Choice>
    <mc:Fallback xmlns="">
      <p:transition spd="slow" advTm="2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instruks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4777A6C-2FDC-8547-86AF-4C7D977B9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"/>
    </mc:Choice>
    <mc:Fallback xmlns="">
      <p:transition spd="slow" advTm="3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slips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drops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rips&amp;quot;&quot;/&gt;&lt;property id=&quot;20307&quot; value=&quot;260&quot;/&gt;&lt;/object&gt;&lt;object type=&quot;3&quot; unique_id=&quot;10110&quot;&gt;&lt;property id=&quot;20148&quot; value=&quot;5&quot;/&gt;&lt;property id=&quot;20300&quot; value=&quot;Slide 9 - &amp;quot;instruks&amp;quot;&quot;/&gt;&lt;property id=&quot;20307&quot; value=&quot;259&quot;/&gt;&lt;/object&gt;&lt;object type=&quot;3&quot; unique_id=&quot;10111&quot;&gt;&lt;property id=&quot;20148&quot; value=&quot;5&quot;/&gt;&lt;property id=&quot;20300&quot; value=&quot;Slide 10 - &amp;quot;flaks&amp;quot;&quot;/&gt;&lt;property id=&quot;20307&quot; value=&quot;258&quot;/&gt;&lt;/object&gt;&lt;object type=&quot;3&quot; unique_id=&quot;10112&quot;&gt;&lt;property id=&quot;20148&quot; value=&quot;5&quot;/&gt;&lt;property id=&quot;20300&quot; value=&quot;Slide 13 - &amp;quot;barsk&amp;quot;&quot;/&gt;&lt;property id=&quot;20307&quot; value=&quot;261&quot;/&gt;&lt;/object&gt;&lt;object type=&quot;3&quot; unique_id=&quot;10113&quot;&gt;&lt;property id=&quot;20148&quot; value=&quot;5&quot;/&gt;&lt;property id=&quot;20300&quot; value=&quot;Slide 15 - &amp;quot;blits&amp;quot;&quot;/&gt;&lt;property id=&quot;20307&quot; value=&quot;262&quot;/&gt;&lt;/object&gt;&lt;object type=&quot;3&quot; unique_id=&quot;10114&quot;&gt;&lt;property id=&quot;20148&quot; value=&quot;5&quot;/&gt;&lt;property id=&quot;20300&quot; value=&quot;Slide 16 - &amp;quot;struts&amp;quot;&quot;/&gt;&lt;property id=&quot;20307&quot; value=&quot;263&quot;/&gt;&lt;/object&gt;&lt;object type=&quot;3&quot; unique_id=&quot;10115&quot;&gt;&lt;property id=&quot;20148&quot; value=&quot;5&quot;/&gt;&lt;property id=&quot;20300&quot; value=&quot;Slide 17 - &amp;quot; svensk&amp;quot;&quot;/&gt;&lt;property id=&quot;20307&quot; value=&quot;264&quot;/&gt;&lt;/object&gt;&lt;object type=&quot;3&quot; unique_id=&quot;10116&quot;&gt;&lt;property id=&quot;20148&quot; value=&quot;5&quot;/&gt;&lt;property id=&quot;20300&quot; value=&quot;Slide 18 - &amp;quot;dansk&amp;quot;&quot;/&gt;&lt;property id=&quot;20307&quot; value=&quot;269&quot;/&gt;&lt;/object&gt;&lt;object type=&quot;3&quot; unique_id=&quot;10117&quot;&gt;&lt;property id=&quot;20148&quot; value=&quot;5&quot;/&gt;&lt;property id=&quot;20300&quot; value=&quot;Slide 19 - &amp;quot;synsk&amp;quot;&quot;/&gt;&lt;property id=&quot;20307&quot; value=&quot;268&quot;/&gt;&lt;/object&gt;&lt;object type=&quot;3&quot; unique_id=&quot;10118&quot;&gt;&lt;property id=&quot;20148&quot; value=&quot;5&quot;/&gt;&lt;property id=&quot;20300&quot; value=&quot;Slide 20 - &amp;quot;løpsk&amp;quot;&quot;/&gt;&lt;property id=&quot;20307&quot; value=&quot;267&quot;/&gt;&lt;/object&gt;&lt;object type=&quot;3&quot; unique_id=&quot;10123&quot;&gt;&lt;property id=&quot;20148&quot; value=&quot;5&quot;/&gt;&lt;property id=&quot;20300&quot; value=&quot;Slide 4 - &amp;quot;sats&amp;quot;&quot;/&gt;&lt;property id=&quot;20307&quot; value=&quot;272&quot;/&gt;&lt;/object&gt;&lt;object type=&quot;3&quot; unique_id=&quot;10523&quot;&gt;&lt;property id=&quot;20148&quot; value=&quot;5&quot;/&gt;&lt;property id=&quot;20300&quot; value=&quot;Slide 11 - &amp;quot;norsk&amp;quot;&quot;/&gt;&lt;property id=&quot;20307&quot; value=&quot;280&quot;/&gt;&lt;/object&gt;&lt;object type=&quot;3&quot; unique_id=&quot;10524&quot;&gt;&lt;property id=&quot;20148&quot; value=&quot;5&quot;/&gt;&lt;property id=&quot;20300&quot; value=&quot;Slide 12 - &amp;quot;torsk&amp;quot;&quot;/&gt;&lt;property id=&quot;20307&quot; value=&quot;281&quot;/&gt;&lt;/object&gt;&lt;object type=&quot;3&quot; unique_id=&quot;10525&quot;&gt;&lt;property id=&quot;20148&quot; value=&quot;5&quot;/&gt;&lt;property id=&quot;20300&quot; value=&quot;Slide 14 - &amp;quot;krets&amp;quot;&quot;/&gt;&lt;property id=&quot;20307&quot; value=&quot;282&quot;/&gt;&lt;/object&gt;&lt;object type=&quot;3&quot; unique_id=&quot;11027&quot;&gt;&lt;property id=&quot;20148&quot; value=&quot;5&quot;/&gt;&lt;property id=&quot;20300&quot; value=&quot;Slide 5 - &amp;quot;vits&amp;quot;&quot;/&gt;&lt;property id=&quot;20307&quot; value=&quot;284&quot;/&gt;&lt;/object&gt;&lt;object type=&quot;3&quot; unique_id=&quot;11028&quot;&gt;&lt;property id=&quot;20148&quot; value=&quot;5&quot;/&gt;&lt;property id=&quot;20300&quot; value=&quot;Slide 6 - &amp;quot;laks&amp;quot;&quot;/&gt;&lt;property id=&quot;20307&quot; value=&quot;283&quot;/&gt;&lt;/object&gt;&lt;object type=&quot;3&quot; unique_id=&quot;11029&quot;&gt;&lt;property id=&quot;20148&quot; value=&quot;5&quot;/&gt;&lt;property id=&quot;20300&quot; value=&quot;Slide 7 - &amp;quot;triks&amp;quot;&quot;/&gt;&lt;property id=&quot;20307&quot; value=&quot;285&quot;/&gt;&lt;/object&gt;&lt;object type=&quot;3&quot; unique_id=&quot;11030&quot;&gt;&lt;property id=&quot;20148&quot; value=&quot;5&quot;/&gt;&lt;property id=&quot;20300&quot; value=&quot;Slide 8 - &amp;quot;saks&amp;quot;&quot;/&gt;&lt;property id=&quot;20307&quot; value=&quot;286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Widescreen</PresentationFormat>
  <Paragraphs>20</Paragraphs>
  <Slides>20</Slides>
  <Notes>0</Notes>
  <HiddenSlides>0</HiddenSlides>
  <MMClips>20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slips</vt:lpstr>
      <vt:lpstr>drops</vt:lpstr>
      <vt:lpstr>rips</vt:lpstr>
      <vt:lpstr>sats</vt:lpstr>
      <vt:lpstr>vits</vt:lpstr>
      <vt:lpstr>laks</vt:lpstr>
      <vt:lpstr>triks</vt:lpstr>
      <vt:lpstr>saks</vt:lpstr>
      <vt:lpstr>instruks</vt:lpstr>
      <vt:lpstr>flaks</vt:lpstr>
      <vt:lpstr>norsk</vt:lpstr>
      <vt:lpstr>torsk</vt:lpstr>
      <vt:lpstr>barsk</vt:lpstr>
      <vt:lpstr>krets</vt:lpstr>
      <vt:lpstr>blits</vt:lpstr>
      <vt:lpstr>struts</vt:lpstr>
      <vt:lpstr> svensk</vt:lpstr>
      <vt:lpstr>dansk</vt:lpstr>
      <vt:lpstr>synsk</vt:lpstr>
      <vt:lpstr>løpsk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2021-01-07T10:49:07Z</dcterms:modified>
</cp:coreProperties>
</file>