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12192000" cy="6858000"/>
  <p:notesSz cx="6797675" cy="9926638"/>
  <p:custDataLst>
    <p:tags r:id="rId27"/>
  </p:custData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FCAACF-B3EA-A94C-901F-1DA7A6F41E1D}" v="40" dt="2020-04-03T12:39:53.7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980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23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13.12.2020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8454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13.12.2020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6513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13.12.2020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7948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13.12.2020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9105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13.12.2020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7770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13.12.2020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3009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13.12.2020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2242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13.12.2020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4438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13.12.2020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941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13.12.2020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3071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13.12.2020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29202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DDD1E-1038-4DCD-AC46-D723C0D452E1}" type="datetimeFigureOut">
              <a:rPr lang="nb-NO" smtClean="0"/>
              <a:t>13.12.2020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210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3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5.xml"/><Relationship Id="rId6" Type="http://schemas.openxmlformats.org/officeDocument/2006/relationships/image" Target="../media/image1.pn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7.xml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9.xml"/><Relationship Id="rId6" Type="http://schemas.openxmlformats.org/officeDocument/2006/relationships/image" Target="../media/image1.pn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2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21.xml"/><Relationship Id="rId6" Type="http://schemas.openxmlformats.org/officeDocument/2006/relationships/image" Target="../media/image1.pn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2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23.xml"/><Relationship Id="rId6" Type="http://schemas.openxmlformats.org/officeDocument/2006/relationships/image" Target="../media/image1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2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25.xml"/><Relationship Id="rId6" Type="http://schemas.openxmlformats.org/officeDocument/2006/relationships/image" Target="../media/image1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Ord som inneholder</a:t>
            </a:r>
            <a:br>
              <a:rPr lang="nb-NO" dirty="0"/>
            </a:br>
            <a:r>
              <a:rPr lang="nb-NO" dirty="0"/>
              <a:t>kr – pr – tr - vr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C73725A8-3B38-9045-8B32-BBE7E8AF53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31"/>
    </mc:Choice>
    <mc:Fallback xmlns="">
      <p:transition spd="slow" advTm="7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Kro-ko-dil-le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Kroko-dille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Krokodille</a:t>
            </a:r>
          </a:p>
        </p:txBody>
      </p:sp>
      <p:pic>
        <p:nvPicPr>
          <p:cNvPr id="4" name="Lyd 3">
            <a:hlinkClick r:id="" action="ppaction://media"/>
            <a:extLst>
              <a:ext uri="{FF2B5EF4-FFF2-40B4-BE49-F238E27FC236}">
                <a16:creationId xmlns:a16="http://schemas.microsoft.com/office/drawing/2014/main" id="{84AA0DB4-2E59-174B-941F-3A285A2527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409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05"/>
    </mc:Choice>
    <mc:Fallback xmlns="">
      <p:transition spd="slow" advTm="11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679173" y="48655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Jeg møtte en farlig krokodille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3" name="Bilde 2" descr="Crocodile - Official The Forest Wik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6" y="838200"/>
            <a:ext cx="7172597" cy="4462949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3E599D0D-140A-4240-A51D-15D08AF447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448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1"/>
    </mc:Choice>
    <mc:Fallback xmlns="">
      <p:transition spd="slow" advTm="5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Trim-grup-pe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Trim-gruppe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Trimgruppe</a:t>
            </a:r>
          </a:p>
        </p:txBody>
      </p:sp>
      <p:pic>
        <p:nvPicPr>
          <p:cNvPr id="4" name="Lyd 3">
            <a:hlinkClick r:id="" action="ppaction://media"/>
            <a:extLst>
              <a:ext uri="{FF2B5EF4-FFF2-40B4-BE49-F238E27FC236}">
                <a16:creationId xmlns:a16="http://schemas.microsoft.com/office/drawing/2014/main" id="{96B7A18E-00EC-494D-B447-A3B0CE6A94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576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57"/>
    </mc:Choice>
    <mc:Fallback xmlns="">
      <p:transition spd="slow" advTm="10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634999" y="53165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Vi var med i en trimgruppe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2" name="Bilde 1" descr="Running people PNG 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796" y="356826"/>
            <a:ext cx="4692007" cy="5473337"/>
          </a:xfrm>
          <a:prstGeom prst="rect">
            <a:avLst/>
          </a:prstGeom>
        </p:spPr>
      </p:pic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D4BA4C00-BFA4-1D4C-ADB4-45E9C7000A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194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6"/>
    </mc:Choice>
    <mc:Fallback xmlns="">
      <p:transition spd="slow" advTm="5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Trom-pet-fan-fa-re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Trompet-fanfare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Trompetfanfare</a:t>
            </a:r>
          </a:p>
        </p:txBody>
      </p:sp>
      <p:pic>
        <p:nvPicPr>
          <p:cNvPr id="4" name="Lyd 3">
            <a:hlinkClick r:id="" action="ppaction://media"/>
            <a:extLst>
              <a:ext uri="{FF2B5EF4-FFF2-40B4-BE49-F238E27FC236}">
                <a16:creationId xmlns:a16="http://schemas.microsoft.com/office/drawing/2014/main" id="{25E57560-FD74-CE4C-9245-62DE9D4B4F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383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41"/>
    </mc:Choice>
    <mc:Fallback xmlns="">
      <p:transition spd="slow" advTm="13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661756" y="510940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Soldaten spilte en trompetfanfare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2" name="Bilde 1" descr="Virginia Army National Guard Military Funeral Honors Progr ..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771" y="654552"/>
            <a:ext cx="7113519" cy="4709928"/>
          </a:xfrm>
          <a:prstGeom prst="rect">
            <a:avLst/>
          </a:prstGeom>
        </p:spPr>
      </p:pic>
      <p:pic>
        <p:nvPicPr>
          <p:cNvPr id="5" name="Lyd 4">
            <a:hlinkClick r:id="" action="ppaction://media"/>
            <a:extLst>
              <a:ext uri="{FF2B5EF4-FFF2-40B4-BE49-F238E27FC236}">
                <a16:creationId xmlns:a16="http://schemas.microsoft.com/office/drawing/2014/main" id="{AFB41059-2654-FA41-B6A7-F8B5197B77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15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1"/>
    </mc:Choice>
    <mc:Fallback xmlns="">
      <p:transition spd="slow" advTm="6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Bil-vra-ket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Bil-vraket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Bilvraket</a:t>
            </a:r>
          </a:p>
        </p:txBody>
      </p:sp>
      <p:pic>
        <p:nvPicPr>
          <p:cNvPr id="4" name="Lyd 3">
            <a:hlinkClick r:id="" action="ppaction://media"/>
            <a:extLst>
              <a:ext uri="{FF2B5EF4-FFF2-40B4-BE49-F238E27FC236}">
                <a16:creationId xmlns:a16="http://schemas.microsoft.com/office/drawing/2014/main" id="{320F2E1D-A05C-FD46-835E-CA6A45A151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453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54"/>
    </mc:Choice>
    <mc:Fallback xmlns="">
      <p:transition spd="slow" advTm="11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661756" y="510940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De måtte kjøre vekk bilvraket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2" name="Bilde 1" descr="Crash Car · Free photo on Pixab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107" y="1079917"/>
            <a:ext cx="6383383" cy="4235640"/>
          </a:xfrm>
          <a:prstGeom prst="rect">
            <a:avLst/>
          </a:prstGeom>
        </p:spPr>
      </p:pic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AD9D383A-EF27-8049-A2E4-3675D2C8E7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429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5"/>
    </mc:Choice>
    <mc:Fallback xmlns="">
      <p:transition spd="slow" advTm="5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Fol-ke-vrim-me-len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Folke-vrimmelen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Folkevrimmelen</a:t>
            </a:r>
          </a:p>
        </p:txBody>
      </p:sp>
      <p:pic>
        <p:nvPicPr>
          <p:cNvPr id="4" name="Lyd 3">
            <a:hlinkClick r:id="" action="ppaction://media"/>
            <a:extLst>
              <a:ext uri="{FF2B5EF4-FFF2-40B4-BE49-F238E27FC236}">
                <a16:creationId xmlns:a16="http://schemas.microsoft.com/office/drawing/2014/main" id="{1E9ACEEA-01D6-ED44-9621-A402335A1B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404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42"/>
    </mc:Choice>
    <mc:Fallback xmlns="">
      <p:transition spd="slow" advTm="13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661756" y="510940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Han ble borte i folkevrimmelen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3" name="Bilde 2" descr="Bringing your brand online - The challenges the web bring ..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621" y="584883"/>
            <a:ext cx="7353053" cy="4897276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FF11F246-6118-EF45-9BE7-27353C7214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341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7"/>
    </mc:Choice>
    <mc:Fallback xmlns="">
      <p:transition spd="slow" advTm="5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Prat-ma-ke-ren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Prat-makeren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Pratmakeren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969A4FE7-8884-9B4F-9FE2-9691E1E8B6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128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63"/>
    </mc:Choice>
    <mc:Fallback xmlns="">
      <p:transition spd="slow" advTm="12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Pro-test-to-get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Protest-toget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Protesttoget</a:t>
            </a:r>
          </a:p>
        </p:txBody>
      </p:sp>
      <p:pic>
        <p:nvPicPr>
          <p:cNvPr id="4" name="Lyd 3">
            <a:hlinkClick r:id="" action="ppaction://media"/>
            <a:extLst>
              <a:ext uri="{FF2B5EF4-FFF2-40B4-BE49-F238E27FC236}">
                <a16:creationId xmlns:a16="http://schemas.microsoft.com/office/drawing/2014/main" id="{BB6F5BA9-87D4-9A4D-A679-1C160822C8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000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13"/>
    </mc:Choice>
    <mc:Fallback xmlns="">
      <p:transition spd="slow" advTm="11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661756" y="510940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Protesttoget samlet flere tusen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2" name="Bilde 1" descr="File:June 22, 2007 protest in Quebec City against Canada's ..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261" y="818606"/>
            <a:ext cx="8050590" cy="4528457"/>
          </a:xfrm>
          <a:prstGeom prst="rect">
            <a:avLst/>
          </a:prstGeom>
        </p:spPr>
      </p:pic>
      <p:pic>
        <p:nvPicPr>
          <p:cNvPr id="5" name="Lyd 4">
            <a:hlinkClick r:id="" action="ppaction://media"/>
            <a:extLst>
              <a:ext uri="{FF2B5EF4-FFF2-40B4-BE49-F238E27FC236}">
                <a16:creationId xmlns:a16="http://schemas.microsoft.com/office/drawing/2014/main" id="{8C573404-E608-1E44-B5B5-838443837F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271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0"/>
    </mc:Choice>
    <mc:Fallback xmlns="">
      <p:transition spd="slow" advTm="5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Men-nes-ke-krop-pen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Menneske-kroppen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Menneskekroppen</a:t>
            </a:r>
          </a:p>
        </p:txBody>
      </p:sp>
      <p:pic>
        <p:nvPicPr>
          <p:cNvPr id="4" name="Lyd 3">
            <a:hlinkClick r:id="" action="ppaction://media"/>
            <a:extLst>
              <a:ext uri="{FF2B5EF4-FFF2-40B4-BE49-F238E27FC236}">
                <a16:creationId xmlns:a16="http://schemas.microsoft.com/office/drawing/2014/main" id="{C9F30772-B341-3E42-95C9-7F03DC8655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830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54"/>
    </mc:Choice>
    <mc:Fallback xmlns="">
      <p:transition spd="slow" advTm="12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661756" y="510940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Hun ville studere menneskekroppen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3" name="Bilde 2" descr="25 Interesting Facts About Your Body | Guiding Instinct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984" y="334952"/>
            <a:ext cx="4957398" cy="4957398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B0264DAC-FFCF-C54C-9126-8FBA473CF1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737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1"/>
    </mc:Choice>
    <mc:Fallback xmlns="">
      <p:transition spd="slow" advTm="5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Fot-ball-tre-ner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Fotball-trener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Fotballtrener</a:t>
            </a:r>
          </a:p>
        </p:txBody>
      </p:sp>
      <p:pic>
        <p:nvPicPr>
          <p:cNvPr id="4" name="Lyd 3">
            <a:hlinkClick r:id="" action="ppaction://media"/>
            <a:extLst>
              <a:ext uri="{FF2B5EF4-FFF2-40B4-BE49-F238E27FC236}">
                <a16:creationId xmlns:a16="http://schemas.microsoft.com/office/drawing/2014/main" id="{B102BB2F-572C-6A49-A361-4D2046210E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593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661756" y="510940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Per var en kjent fotballtrener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2" name="Bilde 1" descr="Constantinos Charalambides Blog: October 20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71" y="1097857"/>
            <a:ext cx="4424499" cy="4011546"/>
          </a:xfrm>
          <a:prstGeom prst="rect">
            <a:avLst/>
          </a:prstGeom>
        </p:spPr>
      </p:pic>
      <p:pic>
        <p:nvPicPr>
          <p:cNvPr id="5" name="Lyd 4">
            <a:hlinkClick r:id="" action="ppaction://media"/>
            <a:extLst>
              <a:ext uri="{FF2B5EF4-FFF2-40B4-BE49-F238E27FC236}">
                <a16:creationId xmlns:a16="http://schemas.microsoft.com/office/drawing/2014/main" id="{75AF4BCF-B319-F146-A207-2BCE8AF41C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368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4"/>
    </mc:Choice>
    <mc:Fallback xmlns="">
      <p:transition spd="slow" advTm="5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679173" y="48655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Han var en pratmaker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2" name="Bilde 1" descr="Yawning Bored Talk · Free vector graphic on Pixabay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491" y="654552"/>
            <a:ext cx="4757208" cy="4724400"/>
          </a:xfrm>
          <a:prstGeom prst="rect">
            <a:avLst/>
          </a:prstGeom>
        </p:spPr>
      </p:pic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24BC7970-B55B-D847-9C73-6BED6E18C52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725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3"/>
    </mc:Choice>
    <mc:Fallback xmlns="">
      <p:transition spd="slow" advTm="5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Kaf-fe-kru-set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Kaffe-kruset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Kaffekruset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FA0EA7AD-E609-734D-BD4C-13D1197BF1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937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85"/>
    </mc:Choice>
    <mc:Fallback xmlns="">
      <p:transition spd="slow" advTm="13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740133" y="5702983"/>
            <a:ext cx="10515600" cy="903509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Kaffekruset var veldig varmt</a:t>
            </a:r>
          </a:p>
        </p:txBody>
      </p:sp>
      <p:sp>
        <p:nvSpPr>
          <p:cNvPr id="7" name="Rektangel 6"/>
          <p:cNvSpPr/>
          <p:nvPr/>
        </p:nvSpPr>
        <p:spPr>
          <a:xfrm>
            <a:off x="3950435" y="95618"/>
            <a:ext cx="1412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b="1" dirty="0"/>
              <a:t>Si ordet høyt</a:t>
            </a:r>
          </a:p>
        </p:txBody>
      </p:sp>
      <p:pic>
        <p:nvPicPr>
          <p:cNvPr id="2" name="Bilde 1" descr="Clipart - Coffee Mu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205" y="526366"/>
            <a:ext cx="3237827" cy="4981272"/>
          </a:xfrm>
          <a:prstGeom prst="rect">
            <a:avLst/>
          </a:prstGeom>
        </p:spPr>
      </p:pic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0145B8B5-8110-4A40-A32E-70B0600EFA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832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7"/>
    </mc:Choice>
    <mc:Fallback xmlns="">
      <p:transition spd="slow" advTm="5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Kre-ditt-kor-tet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Kreditt-kortet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Kredittkortet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A07DCDB4-62AC-D343-8593-861002ADCA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698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69"/>
    </mc:Choice>
    <mc:Fallback xmlns="">
      <p:transition spd="slow" advTm="11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Laughing Conservative: Credit shock for dual-income familie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337" y="654552"/>
            <a:ext cx="8342811" cy="4964788"/>
          </a:xfrm>
          <a:prstGeom prst="rect">
            <a:avLst/>
          </a:prstGeom>
        </p:spPr>
      </p:pic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722716" y="5293099"/>
            <a:ext cx="10515600" cy="11053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Han hadde mistet kredittkortet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AAF3069D-C218-224F-84E1-06D3EAE931F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202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5"/>
    </mc:Choice>
    <mc:Fallback xmlns="">
      <p:transition spd="slow" advTm="5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Ju-le-pre-sang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Jule-presang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Julepresang</a:t>
            </a:r>
          </a:p>
        </p:txBody>
      </p:sp>
      <p:pic>
        <p:nvPicPr>
          <p:cNvPr id="4" name="Lyd 3">
            <a:hlinkClick r:id="" action="ppaction://media"/>
            <a:extLst>
              <a:ext uri="{FF2B5EF4-FFF2-40B4-BE49-F238E27FC236}">
                <a16:creationId xmlns:a16="http://schemas.microsoft.com/office/drawing/2014/main" id="{B579C5F0-DC11-004A-9C38-FE539CEBE3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185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08"/>
    </mc:Choice>
    <mc:Fallback xmlns="">
      <p:transition spd="slow" advTm="12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679173" y="48655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Det var en fin julepresang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6" name="Bilde 5" descr="Your Blog - hesitantlectern5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307848"/>
            <a:ext cx="4862866" cy="4862866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9DAC0BD7-EDDE-4A43-8B77-5F98BC7D98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508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4"/>
    </mc:Choice>
    <mc:Fallback xmlns="">
      <p:transition spd="slow" advTm="6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PERSISTENCEDATA" val="MMPROD_UIPERSISTENCEDATA"/>
  <p:tag name="MMPROD_UIDATA" val="&lt;database version=&quot;11.0&quot;&gt;&lt;object type=&quot;1&quot; unique_id=&quot;10001&quot;&gt;&lt;object type=&quot;2&quot; unique_id=&quot;10294&quot;&gt;&lt;object type=&quot;3&quot; unique_id=&quot;10295&quot;&gt;&lt;property id=&quot;20148&quot; value=&quot;5&quot;/&gt;&lt;property id=&quot;20300&quot; value=&quot;Slide 2 - &amp;quot;Prat-ma-ke-ren&amp;quot;&quot;/&gt;&lt;property id=&quot;20307&quot; value=&quot;256&quot;/&gt;&lt;/object&gt;&lt;object type=&quot;3&quot; unique_id=&quot;10296&quot;&gt;&lt;property id=&quot;20148&quot; value=&quot;5&quot;/&gt;&lt;property id=&quot;20300&quot; value=&quot;Slide 3 - &amp;quot;Han var en pratmaker&amp;quot;&quot;/&gt;&lt;property id=&quot;20307&quot; value=&quot;257&quot;/&gt;&lt;/object&gt;&lt;object type=&quot;3&quot; unique_id=&quot;10297&quot;&gt;&lt;property id=&quot;20148&quot; value=&quot;5&quot;/&gt;&lt;property id=&quot;20300&quot; value=&quot;Slide 4 - &amp;quot;Kaf-fe-kru-set&amp;quot;&quot;/&gt;&lt;property id=&quot;20307&quot; value=&quot;258&quot;/&gt;&lt;/object&gt;&lt;object type=&quot;3&quot; unique_id=&quot;10298&quot;&gt;&lt;property id=&quot;20148&quot; value=&quot;5&quot;/&gt;&lt;property id=&quot;20300&quot; value=&quot;Slide 5 - &amp;quot;Kaffekruset var veldig varmt&amp;quot;&quot;/&gt;&lt;property id=&quot;20307&quot; value=&quot;259&quot;/&gt;&lt;/object&gt;&lt;object type=&quot;3&quot; unique_id=&quot;10606&quot;&gt;&lt;property id=&quot;20148&quot; value=&quot;5&quot;/&gt;&lt;property id=&quot;20300&quot; value=&quot;Slide 6 - &amp;quot;Kre-ditt-kor-tet&amp;quot;&quot;/&gt;&lt;property id=&quot;20307&quot; value=&quot;260&quot;/&gt;&lt;/object&gt;&lt;object type=&quot;3&quot; unique_id=&quot;10607&quot;&gt;&lt;property id=&quot;20148&quot; value=&quot;5&quot;/&gt;&lt;property id=&quot;20300&quot; value=&quot;Slide 7 - &amp;quot;Han hadde mistet kredittkortet&amp;quot;&quot;/&gt;&lt;property id=&quot;20307&quot; value=&quot;261&quot;/&gt;&lt;/object&gt;&lt;object type=&quot;3&quot; unique_id=&quot;10608&quot;&gt;&lt;property id=&quot;20148&quot; value=&quot;5&quot;/&gt;&lt;property id=&quot;20300&quot; value=&quot;Slide 8 - &amp;quot;Ju-le-pre-sang&amp;quot;&quot;/&gt;&lt;property id=&quot;20307&quot; value=&quot;262&quot;/&gt;&lt;/object&gt;&lt;object type=&quot;3&quot; unique_id=&quot;10609&quot;&gt;&lt;property id=&quot;20148&quot; value=&quot;5&quot;/&gt;&lt;property id=&quot;20300&quot; value=&quot;Slide 9 - &amp;quot;Det var en fin julepresang&amp;quot;&quot;/&gt;&lt;property id=&quot;20307&quot; value=&quot;263&quot;/&gt;&lt;/object&gt;&lt;object type=&quot;3&quot; unique_id=&quot;10610&quot;&gt;&lt;property id=&quot;20148&quot; value=&quot;5&quot;/&gt;&lt;property id=&quot;20300&quot; value=&quot;Slide 10 - &amp;quot;Kro-ko-dil-le&amp;quot;&quot;/&gt;&lt;property id=&quot;20307&quot; value=&quot;264&quot;/&gt;&lt;/object&gt;&lt;object type=&quot;3&quot; unique_id=&quot;10611&quot;&gt;&lt;property id=&quot;20148&quot; value=&quot;5&quot;/&gt;&lt;property id=&quot;20300&quot; value=&quot;Slide 11 - &amp;quot;Jeg møtte en farlig krokodille&amp;quot;&quot;/&gt;&lt;property id=&quot;20307&quot; value=&quot;265&quot;/&gt;&lt;/object&gt;&lt;object type=&quot;3&quot; unique_id=&quot;10612&quot;&gt;&lt;property id=&quot;20148&quot; value=&quot;5&quot;/&gt;&lt;property id=&quot;20300&quot; value=&quot;Slide 12 - &amp;quot;Trim-grup-pe&amp;quot;&quot;/&gt;&lt;property id=&quot;20307&quot; value=&quot;266&quot;/&gt;&lt;/object&gt;&lt;object type=&quot;3&quot; unique_id=&quot;10613&quot;&gt;&lt;property id=&quot;20148&quot; value=&quot;5&quot;/&gt;&lt;property id=&quot;20300&quot; value=&quot;Slide 13 - &amp;quot;Vi var med i en trimgruppe&amp;quot;&quot;/&gt;&lt;property id=&quot;20307&quot; value=&quot;267&quot;/&gt;&lt;/object&gt;&lt;object type=&quot;3&quot; unique_id=&quot;10614&quot;&gt;&lt;property id=&quot;20148&quot; value=&quot;5&quot;/&gt;&lt;property id=&quot;20300&quot; value=&quot;Slide 14 - &amp;quot;Trom-pet-fan-fa-re&amp;quot;&quot;/&gt;&lt;property id=&quot;20307&quot; value=&quot;268&quot;/&gt;&lt;/object&gt;&lt;object type=&quot;3&quot; unique_id=&quot;10615&quot;&gt;&lt;property id=&quot;20148&quot; value=&quot;5&quot;/&gt;&lt;property id=&quot;20300&quot; value=&quot;Slide 15 - &amp;quot;Soldaten spilte en trompetfanfare&amp;quot;&quot;/&gt;&lt;property id=&quot;20307&quot; value=&quot;269&quot;/&gt;&lt;/object&gt;&lt;object type=&quot;3&quot; unique_id=&quot;10616&quot;&gt;&lt;property id=&quot;20148&quot; value=&quot;5&quot;/&gt;&lt;property id=&quot;20300&quot; value=&quot;Slide 16 - &amp;quot;Bil-vra-ket&amp;quot;&quot;/&gt;&lt;property id=&quot;20307&quot; value=&quot;270&quot;/&gt;&lt;/object&gt;&lt;object type=&quot;3&quot; unique_id=&quot;10617&quot;&gt;&lt;property id=&quot;20148&quot; value=&quot;5&quot;/&gt;&lt;property id=&quot;20300&quot; value=&quot;Slide 17 - &amp;quot;De måtte kjøre vekk bilvraket&amp;quot;&quot;/&gt;&lt;property id=&quot;20307&quot; value=&quot;271&quot;/&gt;&lt;/object&gt;&lt;object type=&quot;3&quot; unique_id=&quot;10618&quot;&gt;&lt;property id=&quot;20148&quot; value=&quot;5&quot;/&gt;&lt;property id=&quot;20300&quot; value=&quot;Slide 18 - &amp;quot;Fol-ke-vrim-me-len&amp;quot;&quot;/&gt;&lt;property id=&quot;20307&quot; value=&quot;272&quot;/&gt;&lt;/object&gt;&lt;object type=&quot;3&quot; unique_id=&quot;10619&quot;&gt;&lt;property id=&quot;20148&quot; value=&quot;5&quot;/&gt;&lt;property id=&quot;20300&quot; value=&quot;Slide 19 - &amp;quot;Han ble borte i folkevrimmelen&amp;quot;&quot;/&gt;&lt;property id=&quot;20307&quot; value=&quot;273&quot;/&gt;&lt;/object&gt;&lt;object type=&quot;3&quot; unique_id=&quot;10620&quot;&gt;&lt;property id=&quot;20148&quot; value=&quot;5&quot;/&gt;&lt;property id=&quot;20300&quot; value=&quot;Slide 20 - &amp;quot;Pro-test-to-get&amp;quot;&quot;/&gt;&lt;property id=&quot;20307&quot; value=&quot;274&quot;/&gt;&lt;/object&gt;&lt;object type=&quot;3&quot; unique_id=&quot;10621&quot;&gt;&lt;property id=&quot;20148&quot; value=&quot;5&quot;/&gt;&lt;property id=&quot;20300&quot; value=&quot;Slide 21 - &amp;quot;Protesttoget samlet flere tusen&amp;quot;&quot;/&gt;&lt;property id=&quot;20307&quot; value=&quot;275&quot;/&gt;&lt;/object&gt;&lt;object type=&quot;3&quot; unique_id=&quot;10622&quot;&gt;&lt;property id=&quot;20148&quot; value=&quot;5&quot;/&gt;&lt;property id=&quot;20300&quot; value=&quot;Slide 22 - &amp;quot;Men-nes-ke-krop-pen&amp;quot;&quot;/&gt;&lt;property id=&quot;20307&quot; value=&quot;276&quot;/&gt;&lt;/object&gt;&lt;object type=&quot;3&quot; unique_id=&quot;10623&quot;&gt;&lt;property id=&quot;20148&quot; value=&quot;5&quot;/&gt;&lt;property id=&quot;20300&quot; value=&quot;Slide 23 - &amp;quot;Hun ville studere menneskekroppen&amp;quot;&quot;/&gt;&lt;property id=&quot;20307&quot; value=&quot;277&quot;/&gt;&lt;/object&gt;&lt;object type=&quot;3&quot; unique_id=&quot;10624&quot;&gt;&lt;property id=&quot;20148&quot; value=&quot;5&quot;/&gt;&lt;property id=&quot;20300&quot; value=&quot;Slide 24 - &amp;quot;Fot-ball-tre-ner&amp;quot;&quot;/&gt;&lt;property id=&quot;20307&quot; value=&quot;278&quot;/&gt;&lt;/object&gt;&lt;object type=&quot;3&quot; unique_id=&quot;10625&quot;&gt;&lt;property id=&quot;20148&quot; value=&quot;5&quot;/&gt;&lt;property id=&quot;20300&quot; value=&quot;Slide 25 - &amp;quot;Per var en kjent fotballtrener&amp;quot;&quot;/&gt;&lt;property id=&quot;20307&quot; value=&quot;279&quot;/&gt;&lt;/object&gt;&lt;object type=&quot;3&quot; unique_id=&quot;10730&quot;&gt;&lt;property id=&quot;20148&quot; value=&quot;5&quot;/&gt;&lt;property id=&quot;20300&quot; value=&quot;Slide 1 - &amp;quot;Ord som inneholder kr – pr – tr - vr&amp;quot;&quot;/&gt;&lt;property id=&quot;20307&quot; value=&quot;280&quot;/&gt;&lt;/object&gt;&lt;/object&gt;&lt;object type=&quot;8&quot; unique_id=&quot;10304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4.4|3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.7|3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9|4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1|3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5.2|3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4.5|3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4|3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|3.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-1843.6|4.7|3.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3|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1|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4.3|3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{F91F105F-E05F-3943-BDD8-7CF4E288ADA2}tf10001069</Template>
  <TotalTime>611</TotalTime>
  <Words>138</Words>
  <Application>Microsoft Macintosh PowerPoint</Application>
  <PresentationFormat>Widescreen</PresentationFormat>
  <Paragraphs>61</Paragraphs>
  <Slides>25</Slides>
  <Notes>0</Notes>
  <HiddenSlides>0</HiddenSlides>
  <MMClips>25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Office-tema</vt:lpstr>
      <vt:lpstr>Ord som inneholder kr – pr – tr - vr</vt:lpstr>
      <vt:lpstr>Prat-ma-ke-ren</vt:lpstr>
      <vt:lpstr>Han var en pratmaker</vt:lpstr>
      <vt:lpstr>Kaf-fe-kru-set</vt:lpstr>
      <vt:lpstr>Kaffekruset var veldig varmt</vt:lpstr>
      <vt:lpstr>Kre-ditt-kor-tet</vt:lpstr>
      <vt:lpstr>Han hadde mistet kredittkortet</vt:lpstr>
      <vt:lpstr>Ju-le-pre-sang</vt:lpstr>
      <vt:lpstr>Det var en fin julepresang</vt:lpstr>
      <vt:lpstr>Kro-ko-dil-le</vt:lpstr>
      <vt:lpstr>Jeg møtte en farlig krokodille</vt:lpstr>
      <vt:lpstr>Trim-grup-pe</vt:lpstr>
      <vt:lpstr>Vi var med i en trimgruppe</vt:lpstr>
      <vt:lpstr>Trom-pet-fan-fa-re</vt:lpstr>
      <vt:lpstr>Soldaten spilte en trompetfanfare</vt:lpstr>
      <vt:lpstr>Bil-vra-ket</vt:lpstr>
      <vt:lpstr>De måtte kjøre vekk bilvraket</vt:lpstr>
      <vt:lpstr>Fol-ke-vrim-me-len</vt:lpstr>
      <vt:lpstr>Han ble borte i folkevrimmelen</vt:lpstr>
      <vt:lpstr>Pro-test-to-get</vt:lpstr>
      <vt:lpstr>Protesttoget samlet flere tusen</vt:lpstr>
      <vt:lpstr>Men-nes-ke-krop-pen</vt:lpstr>
      <vt:lpstr>Hun ville studere menneskekroppen</vt:lpstr>
      <vt:lpstr>Fot-ball-tre-ner</vt:lpstr>
      <vt:lpstr>Per var en kjent fotballtrener</vt:lpstr>
    </vt:vector>
  </TitlesOfParts>
  <Company>Bamble, Siljan og Skien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Dro-ne-pi-lo-ten</dc:title>
  <dc:creator>Pål Lennart Horne</dc:creator>
  <cp:lastModifiedBy>Pål Lennart Horne</cp:lastModifiedBy>
  <cp:revision>23</cp:revision>
  <dcterms:created xsi:type="dcterms:W3CDTF">2020-02-19T13:29:40Z</dcterms:created>
  <dcterms:modified xsi:type="dcterms:W3CDTF">2020-12-13T22:42:46Z</dcterms:modified>
</cp:coreProperties>
</file>