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80" r:id="rId7"/>
    <p:sldId id="281" r:id="rId8"/>
    <p:sldId id="261" r:id="rId9"/>
    <p:sldId id="282" r:id="rId10"/>
    <p:sldId id="262" r:id="rId11"/>
    <p:sldId id="263" r:id="rId12"/>
    <p:sldId id="264" r:id="rId13"/>
    <p:sldId id="269" r:id="rId14"/>
    <p:sldId id="268" r:id="rId15"/>
    <p:sldId id="267" r:id="rId16"/>
    <p:sldId id="266" r:id="rId17"/>
    <p:sldId id="265" r:id="rId18"/>
    <p:sldId id="274" r:id="rId19"/>
    <p:sldId id="273" r:id="rId20"/>
    <p:sldId id="272" r:id="rId21"/>
    <p:sldId id="271" r:id="rId22"/>
    <p:sldId id="270" r:id="rId23"/>
    <p:sldId id="279" r:id="rId24"/>
    <p:sldId id="278" r:id="rId25"/>
  </p:sldIdLst>
  <p:sldSz cx="12192000" cy="6858000"/>
  <p:notesSz cx="6858000" cy="9144000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CA44E-2751-418F-9227-663AA48B7EE6}" v="12" dt="2020-02-17T14:18:20.938"/>
    <p1510:client id="{2C2B51FB-EDDA-4AE1-B331-A52D2DC2363A}" v="85" dt="2020-03-23T08:21:18.899"/>
    <p1510:client id="{3440A268-FE16-4C86-964F-DC3E743F65E0}" v="2" dt="2020-05-05T07:07:58.640"/>
    <p1510:client id="{616178CF-EA3B-4446-B1C5-1530821412C4}" v="4" dt="2020-04-04T11:41:42.758"/>
    <p1510:client id="{7573B999-1CF5-462D-9D49-9117C7DDA34C}" v="80" dt="2020-02-17T14:26:41.525"/>
    <p1510:client id="{DAA8E017-C93B-4EEB-989F-AE882A1EA352}" v="8" dt="2020-02-17T14:37:09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Plate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DC18227-0B97-3C42-9C4C-A290A772B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"/>
    </mc:Choice>
    <mc:Fallback xmlns="">
      <p:transition spd="slow" advTm="2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Slalåm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FE8310C-DF04-0A4E-9FF2-4DD35048F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"/>
    </mc:Choice>
    <mc:Fallback xmlns="">
      <p:transition spd="slow" advTm="2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Avslag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3295C0F-1944-2242-B465-F08CFC2FC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3"/>
    </mc:Choice>
    <mc:Fallback xmlns="">
      <p:transition spd="slow" advTm="2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Slette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8C836E0-5268-7F4A-973F-3FC7F9EE9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6"/>
    </mc:Choice>
    <mc:Fallback xmlns="">
      <p:transition spd="slow" advTm="2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Sliten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EF39246-FFC6-074B-AB81-48A605646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"/>
    </mc:Choice>
    <mc:Fallback xmlns="">
      <p:transition spd="slow" advTm="2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Slokke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5DA1D9C-C091-E74E-BFE5-5034F86CE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"/>
    </mc:Choice>
    <mc:Fallback xmlns="">
      <p:transition spd="slow" advTm="2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Slutte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3AE209B-C7E6-A242-9685-C10309F3C8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"/>
    </mc:Choice>
    <mc:Fallback xmlns="">
      <p:transition spd="slow" advTm="3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Klar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09E6E81-FC1C-FD41-8FD9-8E0888C33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5"/>
    </mc:Choice>
    <mc:Fallback xmlns="">
      <p:transition spd="slow" advTm="2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Klegg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5E594D3-2C63-B14B-AC51-74BEF1B20A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3"/>
    </mc:Choice>
    <mc:Fallback xmlns="">
      <p:transition spd="slow" advTm="2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Klippe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35EA622-04B3-E349-809C-32F2C1CA5F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"/>
    </mc:Choice>
    <mc:Fallback xmlns="">
      <p:transition spd="slow" advTm="2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Klok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F2B2A34-ADE1-F046-903E-72940532B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5"/>
    </mc:Choice>
    <mc:Fallback xmlns="">
      <p:transition spd="slow" advTm="3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Pleie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2938D2E-62E3-444D-A747-713B1B0A7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1"/>
    </mc:Choice>
    <mc:Fallback xmlns="">
      <p:transition spd="slow" advTm="3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Klubb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9935352-F8A3-A644-B525-4DC8CD5E1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"/>
    </mc:Choice>
    <mc:Fallback xmlns="">
      <p:transition spd="slow" advTm="2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Klype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1E4DE2D-864C-AF4B-BA1E-FCBEEB9C4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"/>
    </mc:Choice>
    <mc:Fallback xmlns="">
      <p:transition spd="slow" advTm="2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Klær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83FD5C9-42DE-F141-A36F-6FAE6E4BA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"/>
    </mc:Choice>
    <mc:Fallback xmlns="">
      <p:transition spd="slow" advTm="2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Klør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D9DB0E4-23BF-F347-88AF-101A811C7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"/>
    </mc:Choice>
    <mc:Fallback xmlns="">
      <p:transition spd="slow" advTm="2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Klå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A2B40DB-31F5-AC4C-943B-730BCDCE6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9"/>
    </mc:Choice>
    <mc:Fallback xmlns="">
      <p:transition spd="slow" advTm="5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Plikt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5E4309A-0254-3141-8536-FC79DACDF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7"/>
    </mc:Choice>
    <mc:Fallback xmlns="">
      <p:transition spd="slow" advTm="3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Eksplosjon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B78BF58-C09A-2B42-9379-EDB311E87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"/>
    </mc:Choice>
    <mc:Fallback xmlns="">
      <p:transition spd="slow" advTm="3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Plukke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DBE6866-3AFE-0D45-B0FD-57694C34F1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"/>
    </mc:Choice>
    <mc:Fallback xmlns="">
      <p:transition spd="slow" advTm="2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Plystre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E81BD13-F55B-4942-B183-30502A7A7C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1"/>
    </mc:Choice>
    <mc:Fallback xmlns="">
      <p:transition spd="slow" advTm="3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Pløye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B19C38B-95EB-D840-9A4B-F2ECAF5E5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6"/>
    </mc:Choice>
    <mc:Fallback xmlns="">
      <p:transition spd="slow" advTm="2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Plutselig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69ABF54-BB58-544E-99DF-EDE6EF580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"/>
    </mc:Choice>
    <mc:Fallback xmlns="">
      <p:transition spd="slow" advTm="3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Flaske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237C838-FEEA-0446-9D22-F02EFCD46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0"/>
    </mc:Choice>
    <mc:Fallback xmlns="">
      <p:transition spd="slow" advTm="3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Plate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Pleie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Plikt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Eksplosjon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Plukke&amp;quot;&quot;/&gt;&lt;property id=&quot;20307&quot; value=&quot;258&quot;/&gt;&lt;/object&gt;&lt;object type=&quot;3&quot; unique_id=&quot;10112&quot;&gt;&lt;property id=&quot;20148&quot; value=&quot;5&quot;/&gt;&lt;property id=&quot;20300&quot; value=&quot;Slide 8 - &amp;quot;Plutselig&amp;quot;&quot;/&gt;&lt;property id=&quot;20307&quot; value=&quot;261&quot;/&gt;&lt;/object&gt;&lt;object type=&quot;3&quot; unique_id=&quot;10113&quot;&gt;&lt;property id=&quot;20148&quot; value=&quot;5&quot;/&gt;&lt;property id=&quot;20300&quot; value=&quot;Slide 10 - &amp;quot;Slalåm&amp;quot;&quot;/&gt;&lt;property id=&quot;20307&quot; value=&quot;262&quot;/&gt;&lt;/object&gt;&lt;object type=&quot;3&quot; unique_id=&quot;10114&quot;&gt;&lt;property id=&quot;20148&quot; value=&quot;5&quot;/&gt;&lt;property id=&quot;20300&quot; value=&quot;Slide 11 - &amp;quot;Avslag&amp;quot;&quot;/&gt;&lt;property id=&quot;20307&quot; value=&quot;263&quot;/&gt;&lt;/object&gt;&lt;object type=&quot;3&quot; unique_id=&quot;10115&quot;&gt;&lt;property id=&quot;20148&quot; value=&quot;5&quot;/&gt;&lt;property id=&quot;20300&quot; value=&quot;Slide 12 - &amp;quot;Slette&amp;quot;&quot;/&gt;&lt;property id=&quot;20307&quot; value=&quot;264&quot;/&gt;&lt;/object&gt;&lt;object type=&quot;3&quot; unique_id=&quot;10116&quot;&gt;&lt;property id=&quot;20148&quot; value=&quot;5&quot;/&gt;&lt;property id=&quot;20300&quot; value=&quot;Slide 13 - &amp;quot;Sliten&amp;quot;&quot;/&gt;&lt;property id=&quot;20307&quot; value=&quot;269&quot;/&gt;&lt;/object&gt;&lt;object type=&quot;3&quot; unique_id=&quot;10117&quot;&gt;&lt;property id=&quot;20148&quot; value=&quot;5&quot;/&gt;&lt;property id=&quot;20300&quot; value=&quot;Slide 14 - &amp;quot;Slokke&amp;quot;&quot;/&gt;&lt;property id=&quot;20307&quot; value=&quot;268&quot;/&gt;&lt;/object&gt;&lt;object type=&quot;3&quot; unique_id=&quot;10118&quot;&gt;&lt;property id=&quot;20148&quot; value=&quot;5&quot;/&gt;&lt;property id=&quot;20300&quot; value=&quot;Slide 15 - &amp;quot;Slutte&amp;quot;&quot;/&gt;&lt;property id=&quot;20307&quot; value=&quot;267&quot;/&gt;&lt;/object&gt;&lt;object type=&quot;3&quot; unique_id=&quot;10119&quot;&gt;&lt;property id=&quot;20148&quot; value=&quot;5&quot;/&gt;&lt;property id=&quot;20300&quot; value=&quot;Slide 16 - &amp;quot;Klar&amp;quot;&quot;/&gt;&lt;property id=&quot;20307&quot; value=&quot;266&quot;/&gt;&lt;/object&gt;&lt;object type=&quot;3&quot; unique_id=&quot;10120&quot;&gt;&lt;property id=&quot;20148&quot; value=&quot;5&quot;/&gt;&lt;property id=&quot;20300&quot; value=&quot;Slide 17 - &amp;quot;Klegg&amp;quot;&quot;/&gt;&lt;property id=&quot;20307&quot; value=&quot;265&quot;/&gt;&lt;/object&gt;&lt;object type=&quot;3&quot; unique_id=&quot;10121&quot;&gt;&lt;property id=&quot;20148&quot; value=&quot;5&quot;/&gt;&lt;property id=&quot;20300&quot; value=&quot;Slide 18 - &amp;quot;Klippe&amp;quot;&quot;/&gt;&lt;property id=&quot;20307&quot; value=&quot;274&quot;/&gt;&lt;/object&gt;&lt;object type=&quot;3&quot; unique_id=&quot;10122&quot;&gt;&lt;property id=&quot;20148&quot; value=&quot;5&quot;/&gt;&lt;property id=&quot;20300&quot; value=&quot;Slide 19 - &amp;quot;Klok&amp;quot;&quot;/&gt;&lt;property id=&quot;20307&quot; value=&quot;273&quot;/&gt;&lt;/object&gt;&lt;object type=&quot;3&quot; unique_id=&quot;10123&quot;&gt;&lt;property id=&quot;20148&quot; value=&quot;5&quot;/&gt;&lt;property id=&quot;20300&quot; value=&quot;Slide 20 - &amp;quot;Klubb&amp;quot;&quot;/&gt;&lt;property id=&quot;20307&quot; value=&quot;272&quot;/&gt;&lt;/object&gt;&lt;object type=&quot;3&quot; unique_id=&quot;10124&quot;&gt;&lt;property id=&quot;20148&quot; value=&quot;5&quot;/&gt;&lt;property id=&quot;20300&quot; value=&quot;Slide 21 - &amp;quot;Klype&amp;quot;&quot;/&gt;&lt;property id=&quot;20307&quot; value=&quot;271&quot;/&gt;&lt;/object&gt;&lt;object type=&quot;3&quot; unique_id=&quot;10125&quot;&gt;&lt;property id=&quot;20148&quot; value=&quot;5&quot;/&gt;&lt;property id=&quot;20300&quot; value=&quot;Slide 22 - &amp;quot;Klær&amp;quot;&quot;/&gt;&lt;property id=&quot;20307&quot; value=&quot;270&quot;/&gt;&lt;/object&gt;&lt;object type=&quot;3&quot; unique_id=&quot;10126&quot;&gt;&lt;property id=&quot;20148&quot; value=&quot;5&quot;/&gt;&lt;property id=&quot;20300&quot; value=&quot;Slide 23 - &amp;quot;Klør&amp;quot;&quot;/&gt;&lt;property id=&quot;20307&quot; value=&quot;279&quot;/&gt;&lt;/object&gt;&lt;object type=&quot;3&quot; unique_id=&quot;10127&quot;&gt;&lt;property id=&quot;20148&quot; value=&quot;5&quot;/&gt;&lt;property id=&quot;20300&quot; value=&quot;Slide 24 - &amp;quot;Klå&amp;quot;&quot;/&gt;&lt;property id=&quot;20307&quot; value=&quot;278&quot;/&gt;&lt;/object&gt;&lt;object type=&quot;3&quot; unique_id=&quot;10523&quot;&gt;&lt;property id=&quot;20148&quot; value=&quot;5&quot;/&gt;&lt;property id=&quot;20300&quot; value=&quot;Slide 6 - &amp;quot;Plystre&amp;quot;&quot;/&gt;&lt;property id=&quot;20307&quot; value=&quot;280&quot;/&gt;&lt;/object&gt;&lt;object type=&quot;3&quot; unique_id=&quot;10524&quot;&gt;&lt;property id=&quot;20148&quot; value=&quot;5&quot;/&gt;&lt;property id=&quot;20300&quot; value=&quot;Slide 7 - &amp;quot;Pløye&amp;quot;&quot;/&gt;&lt;property id=&quot;20307&quot; value=&quot;281&quot;/&gt;&lt;/object&gt;&lt;object type=&quot;3&quot; unique_id=&quot;10525&quot;&gt;&lt;property id=&quot;20148&quot; value=&quot;5&quot;/&gt;&lt;property id=&quot;20300&quot; value=&quot;Slide 9 - &amp;quot;Flaske&amp;quot;&quot;/&gt;&lt;property id=&quot;20307&quot; value=&quot;28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Widescreen</PresentationFormat>
  <Paragraphs>24</Paragraphs>
  <Slides>24</Slides>
  <Notes>0</Notes>
  <HiddenSlides>0</HiddenSlides>
  <MMClips>24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Plate</vt:lpstr>
      <vt:lpstr>Pleie</vt:lpstr>
      <vt:lpstr>Plikt</vt:lpstr>
      <vt:lpstr>Eksplosjon</vt:lpstr>
      <vt:lpstr>Plukke</vt:lpstr>
      <vt:lpstr>Plystre</vt:lpstr>
      <vt:lpstr>Pløye</vt:lpstr>
      <vt:lpstr>Plutselig</vt:lpstr>
      <vt:lpstr>Flaske</vt:lpstr>
      <vt:lpstr>Slalåm</vt:lpstr>
      <vt:lpstr>Avslag</vt:lpstr>
      <vt:lpstr>Slette</vt:lpstr>
      <vt:lpstr>Sliten</vt:lpstr>
      <vt:lpstr>Slokke</vt:lpstr>
      <vt:lpstr>Slutte</vt:lpstr>
      <vt:lpstr>Klar</vt:lpstr>
      <vt:lpstr>Klegg</vt:lpstr>
      <vt:lpstr>Klippe</vt:lpstr>
      <vt:lpstr>Klok</vt:lpstr>
      <vt:lpstr>Klubb</vt:lpstr>
      <vt:lpstr>Klype</vt:lpstr>
      <vt:lpstr>Klær</vt:lpstr>
      <vt:lpstr>Klør</vt:lpstr>
      <vt:lpstr>Klå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128</cp:revision>
  <dcterms:created xsi:type="dcterms:W3CDTF">2020-02-17T14:16:14Z</dcterms:created>
  <dcterms:modified xsi:type="dcterms:W3CDTF">2020-12-13T23:17:11Z</dcterms:modified>
</cp:coreProperties>
</file>