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84" r:id="rId6"/>
    <p:sldId id="283" r:id="rId7"/>
    <p:sldId id="285" r:id="rId8"/>
    <p:sldId id="286" r:id="rId9"/>
    <p:sldId id="259" r:id="rId10"/>
    <p:sldId id="258" r:id="rId11"/>
    <p:sldId id="280" r:id="rId12"/>
    <p:sldId id="281" r:id="rId13"/>
    <p:sldId id="261" r:id="rId14"/>
    <p:sldId id="282" r:id="rId15"/>
    <p:sldId id="262" r:id="rId16"/>
    <p:sldId id="263" r:id="rId17"/>
    <p:sldId id="264" r:id="rId18"/>
    <p:sldId id="269" r:id="rId19"/>
    <p:sldId id="268" r:id="rId20"/>
    <p:sldId id="267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5D2"/>
    <a:srgbClr val="CD0DF3"/>
    <a:srgbClr val="71F5AD"/>
    <a:srgbClr val="3AC687"/>
    <a:srgbClr val="FF9999"/>
    <a:srgbClr val="FA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360B6-9C8D-8D44-B4AD-9881D05888A2}" v="1" dt="2020-07-03T09:38:40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CD0DF3"/>
            </a:gs>
            <a:gs pos="38000">
              <a:srgbClr val="D195D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hans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57E1736-0A13-9743-A351-9CE5E1BA7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polsk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C71282C-6AFB-494C-91BC-BC44D09C6A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"/>
    </mc:Choice>
    <mc:Fallback xmlns="">
      <p:transition spd="slow" advTm="3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falsk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2B32F3E-2776-F248-95FD-A1793004E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"/>
    </mc:Choice>
    <mc:Fallback xmlns="">
      <p:transition spd="slow" advTm="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himmelsk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9CFF3B9-B204-2647-A38B-4FA837EEB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"/>
    </mc:Choice>
    <mc:Fallback xmlns="">
      <p:transition spd="slow" advTm="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glemsk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D6D3602-9A28-964F-B803-1AA481CAF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kurs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C2AEC04-6F97-4840-AD4A-7494F04DA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1"/>
    </mc:Choice>
    <mc:Fallback xmlns="">
      <p:transition spd="slow" advTm="2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børs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C530841-428A-794E-8020-F3C272478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"/>
    </mc:Choice>
    <mc:Fallback xmlns="">
      <p:transition spd="slow" advTm="2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kors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E590E6B-1CCC-E640-B5A1-8278372D8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"/>
    </mc:Choice>
    <mc:Fallback xmlns="">
      <p:transition spd="slow" advTm="3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br>
              <a:rPr lang="nb-NO" sz="9600" dirty="0"/>
            </a:br>
            <a:r>
              <a:rPr lang="nn-NO" sz="9600" dirty="0">
                <a:cs typeface="Calibri Light"/>
              </a:rPr>
              <a:t>vers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7C49745-7B30-BF4B-8C64-5FF93763D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"/>
    </mc:Choice>
    <mc:Fallback xmlns="">
      <p:transition spd="slow" advTm="2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brems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4BFD2D2-664E-1A4C-B23B-04086AE81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"/>
    </mc:Choice>
    <mc:Fallback xmlns="">
      <p:transition spd="slow" advTm="2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grums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20B5ED5-1F6D-C745-82CC-B5E838433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"/>
    </mc:Choice>
    <mc:Fallback xmlns="">
      <p:transition spd="slow" advTm="3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stans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DB7E541-305D-ED46-9795-0F2A9C369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"/>
    </mc:Choice>
    <mc:Fallback xmlns="">
      <p:transition spd="slow" advTm="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moms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8D36349-C098-E54F-ABD5-BD4A1381B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"/>
    </mc:Choice>
    <mc:Fallback xmlns="">
      <p:transition spd="slow" advTm="3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tendens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CA054BB-9D91-1040-95C7-FE09C5282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"/>
    </mc:Choice>
    <mc:Fallback xmlns="">
      <p:transition spd="slow" advTm="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respons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D55F802-060E-EA4A-A1F0-4A3270CA7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"/>
    </mc:Choice>
    <mc:Fallback xmlns="">
      <p:transition spd="slow" advTm="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lisens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2336483-C430-8C48-8501-AB991977F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puls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E60B84F-6A0E-704C-8A44-889861759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"/>
    </mc:Choice>
    <mc:Fallback xmlns="">
      <p:transition spd="slow" advTm="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vals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2070C30-9AE7-A146-A1B2-A3F501C8C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"/>
    </mc:Choice>
    <mc:Fallback xmlns="">
      <p:transition spd="slow" advTm="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pels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B148DED-A561-9E43-89B4-0A30DB786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"/>
    </mc:Choice>
    <mc:Fallback xmlns="">
      <p:transition spd="slow" advTm="2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hals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64A9593-3EA9-824E-A106-7DA391810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"/>
    </mc:Choice>
    <mc:Fallback xmlns="">
      <p:transition spd="slow" advTm="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hans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stans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tendens&amp;quot;&quot;/&gt;&lt;property id=&quot;20307&quot; value=&quot;260&quot;/&gt;&lt;/object&gt;&lt;object type=&quot;3&quot; unique_id=&quot;10110&quot;&gt;&lt;property id=&quot;20148&quot; value=&quot;5&quot;/&gt;&lt;property id=&quot;20300&quot; value=&quot;Slide 9 - &amp;quot;hals&amp;quot;&quot;/&gt;&lt;property id=&quot;20307&quot; value=&quot;259&quot;/&gt;&lt;/object&gt;&lt;object type=&quot;3&quot; unique_id=&quot;10111&quot;&gt;&lt;property id=&quot;20148&quot; value=&quot;5&quot;/&gt;&lt;property id=&quot;20300&quot; value=&quot;Slide 10 - &amp;quot;polsk&amp;quot;&quot;/&gt;&lt;property id=&quot;20307&quot; value=&quot;258&quot;/&gt;&lt;/object&gt;&lt;object type=&quot;3&quot; unique_id=&quot;10112&quot;&gt;&lt;property id=&quot;20148&quot; value=&quot;5&quot;/&gt;&lt;property id=&quot;20300&quot; value=&quot;Slide 13 - &amp;quot;glemsk&amp;quot;&quot;/&gt;&lt;property id=&quot;20307&quot; value=&quot;261&quot;/&gt;&lt;/object&gt;&lt;object type=&quot;3&quot; unique_id=&quot;10113&quot;&gt;&lt;property id=&quot;20148&quot; value=&quot;5&quot;/&gt;&lt;property id=&quot;20300&quot; value=&quot;Slide 15 - &amp;quot;børs&amp;quot;&quot;/&gt;&lt;property id=&quot;20307&quot; value=&quot;262&quot;/&gt;&lt;/object&gt;&lt;object type=&quot;3&quot; unique_id=&quot;10114&quot;&gt;&lt;property id=&quot;20148&quot; value=&quot;5&quot;/&gt;&lt;property id=&quot;20300&quot; value=&quot;Slide 16 - &amp;quot;kors&amp;quot;&quot;/&gt;&lt;property id=&quot;20307&quot; value=&quot;263&quot;/&gt;&lt;/object&gt;&lt;object type=&quot;3&quot; unique_id=&quot;10115&quot;&gt;&lt;property id=&quot;20148&quot; value=&quot;5&quot;/&gt;&lt;property id=&quot;20300&quot; value=&quot;Slide 17 - &amp;quot; vers&amp;quot;&quot;/&gt;&lt;property id=&quot;20307&quot; value=&quot;264&quot;/&gt;&lt;/object&gt;&lt;object type=&quot;3&quot; unique_id=&quot;10116&quot;&gt;&lt;property id=&quot;20148&quot; value=&quot;5&quot;/&gt;&lt;property id=&quot;20300&quot; value=&quot;Slide 18 - &amp;quot;brems&amp;quot;&quot;/&gt;&lt;property id=&quot;20307&quot; value=&quot;269&quot;/&gt;&lt;/object&gt;&lt;object type=&quot;3&quot; unique_id=&quot;10117&quot;&gt;&lt;property id=&quot;20148&quot; value=&quot;5&quot;/&gt;&lt;property id=&quot;20300&quot; value=&quot;Slide 19 - &amp;quot;grums&amp;quot;&quot;/&gt;&lt;property id=&quot;20307&quot; value=&quot;268&quot;/&gt;&lt;/object&gt;&lt;object type=&quot;3&quot; unique_id=&quot;10118&quot;&gt;&lt;property id=&quot;20148&quot; value=&quot;5&quot;/&gt;&lt;property id=&quot;20300&quot; value=&quot;Slide 20 - &amp;quot;moms&amp;quot;&quot;/&gt;&lt;property id=&quot;20307&quot; value=&quot;267&quot;/&gt;&lt;/object&gt;&lt;object type=&quot;3&quot; unique_id=&quot;10123&quot;&gt;&lt;property id=&quot;20148&quot; value=&quot;5&quot;/&gt;&lt;property id=&quot;20300&quot; value=&quot;Slide 4 - &amp;quot;respons&amp;quot;&quot;/&gt;&lt;property id=&quot;20307&quot; value=&quot;272&quot;/&gt;&lt;/object&gt;&lt;object type=&quot;3&quot; unique_id=&quot;10523&quot;&gt;&lt;property id=&quot;20148&quot; value=&quot;5&quot;/&gt;&lt;property id=&quot;20300&quot; value=&quot;Slide 11 - &amp;quot;falsk&amp;quot;&quot;/&gt;&lt;property id=&quot;20307&quot; value=&quot;280&quot;/&gt;&lt;/object&gt;&lt;object type=&quot;3&quot; unique_id=&quot;10524&quot;&gt;&lt;property id=&quot;20148&quot; value=&quot;5&quot;/&gt;&lt;property id=&quot;20300&quot; value=&quot;Slide 12 - &amp;quot;himmelsk&amp;quot;&quot;/&gt;&lt;property id=&quot;20307&quot; value=&quot;281&quot;/&gt;&lt;/object&gt;&lt;object type=&quot;3&quot; unique_id=&quot;10525&quot;&gt;&lt;property id=&quot;20148&quot; value=&quot;5&quot;/&gt;&lt;property id=&quot;20300&quot; value=&quot;Slide 14 - &amp;quot;kurs&amp;quot;&quot;/&gt;&lt;property id=&quot;20307&quot; value=&quot;282&quot;/&gt;&lt;/object&gt;&lt;object type=&quot;3&quot; unique_id=&quot;11027&quot;&gt;&lt;property id=&quot;20148&quot; value=&quot;5&quot;/&gt;&lt;property id=&quot;20300&quot; value=&quot;Slide 5 - &amp;quot;lisens&amp;quot;&quot;/&gt;&lt;property id=&quot;20307&quot; value=&quot;284&quot;/&gt;&lt;/object&gt;&lt;object type=&quot;3&quot; unique_id=&quot;11028&quot;&gt;&lt;property id=&quot;20148&quot; value=&quot;5&quot;/&gt;&lt;property id=&quot;20300&quot; value=&quot;Slide 6 - &amp;quot;puls&amp;quot;&quot;/&gt;&lt;property id=&quot;20307&quot; value=&quot;283&quot;/&gt;&lt;/object&gt;&lt;object type=&quot;3&quot; unique_id=&quot;11029&quot;&gt;&lt;property id=&quot;20148&quot; value=&quot;5&quot;/&gt;&lt;property id=&quot;20300&quot; value=&quot;Slide 7 - &amp;quot;vals&amp;quot;&quot;/&gt;&lt;property id=&quot;20307&quot; value=&quot;285&quot;/&gt;&lt;/object&gt;&lt;object type=&quot;3&quot; unique_id=&quot;11030&quot;&gt;&lt;property id=&quot;20148&quot; value=&quot;5&quot;/&gt;&lt;property id=&quot;20300&quot; value=&quot;Slide 8 - &amp;quot;pels&amp;quot;&quot;/&gt;&lt;property id=&quot;20307&quot; value=&quot;286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hans</vt:lpstr>
      <vt:lpstr>stans</vt:lpstr>
      <vt:lpstr>tendens</vt:lpstr>
      <vt:lpstr>respons</vt:lpstr>
      <vt:lpstr>lisens</vt:lpstr>
      <vt:lpstr>puls</vt:lpstr>
      <vt:lpstr>vals</vt:lpstr>
      <vt:lpstr>pels</vt:lpstr>
      <vt:lpstr>hals</vt:lpstr>
      <vt:lpstr>polsk</vt:lpstr>
      <vt:lpstr>falsk</vt:lpstr>
      <vt:lpstr>himmelsk</vt:lpstr>
      <vt:lpstr>glemsk</vt:lpstr>
      <vt:lpstr>kurs</vt:lpstr>
      <vt:lpstr>børs</vt:lpstr>
      <vt:lpstr>kors</vt:lpstr>
      <vt:lpstr> vers</vt:lpstr>
      <vt:lpstr>brems</vt:lpstr>
      <vt:lpstr>grums</vt:lpstr>
      <vt:lpstr>moms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2021-01-07T11:02:02Z</dcterms:modified>
</cp:coreProperties>
</file>