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72" r:id="rId5"/>
    <p:sldId id="284" r:id="rId6"/>
    <p:sldId id="283" r:id="rId7"/>
    <p:sldId id="285" r:id="rId8"/>
    <p:sldId id="286" r:id="rId9"/>
    <p:sldId id="259" r:id="rId10"/>
    <p:sldId id="258" r:id="rId11"/>
    <p:sldId id="280" r:id="rId12"/>
    <p:sldId id="281" r:id="rId13"/>
    <p:sldId id="261" r:id="rId14"/>
    <p:sldId id="282" r:id="rId15"/>
    <p:sldId id="262" r:id="rId16"/>
    <p:sldId id="263" r:id="rId17"/>
    <p:sldId id="264" r:id="rId18"/>
    <p:sldId id="269" r:id="rId19"/>
    <p:sldId id="268" r:id="rId20"/>
    <p:sldId id="267" r:id="rId21"/>
  </p:sldIdLst>
  <p:sldSz cx="12192000" cy="6858000"/>
  <p:notesSz cx="6858000" cy="9144000"/>
  <p:custDataLst>
    <p:tags r:id="rId22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A5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16A21-23BB-FA4A-BE7A-4E196F52E95B}" v="1" dt="2020-07-03T09:33:05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541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2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16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82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96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71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22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33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43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4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07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accent5"/>
            </a:gs>
            <a:gs pos="20000">
              <a:schemeClr val="accent1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38488" y="2800243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omgang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38C60CA-515E-7C49-90AF-8D30346FB0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"/>
    </mc:Choice>
    <mc:Fallback xmlns="">
      <p:transition spd="slow" advTm="2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dings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95986DE7-EF81-D94D-9983-849871FE40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4"/>
    </mc:Choice>
    <mc:Fallback xmlns="">
      <p:transition spd="slow" advTm="2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engangs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3771C69-B3B9-A945-B6F8-49B6AA38D0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7"/>
    </mc:Choice>
    <mc:Fallback xmlns="">
      <p:transition spd="slow" advTm="3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stillongs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C273587-A6CC-9D47-919D-747FB93472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2"/>
    </mc:Choice>
    <mc:Fallback xmlns="">
      <p:transition spd="slow" advTm="2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punkt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9E7DCD11-FC16-E14C-BFBD-997C0C577C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0"/>
    </mc:Choice>
    <mc:Fallback xmlns="">
      <p:transition spd="slow" advTm="3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tenkt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0297E509-6894-7F40-9CD6-47621AD052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0"/>
    </mc:Choice>
    <mc:Fallback xmlns="">
      <p:transition spd="slow" advTm="1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bank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DDA96B12-F143-9844-8B99-03D483C9D7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7"/>
    </mc:Choice>
    <mc:Fallback xmlns="">
      <p:transition spd="slow" advTm="3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benk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D50CE82-9A13-104E-90AA-E611B420A1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7"/>
    </mc:Choice>
    <mc:Fallback xmlns="">
      <p:transition spd="slow" advTm="2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flink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8B181D09-DF18-F542-8482-CD2338013F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5"/>
    </mc:Choice>
    <mc:Fallback xmlns="">
      <p:transition spd="slow" advTm="3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dunk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16A31F4-D14E-5F43-A6F7-0372ABE98D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6"/>
    </mc:Choice>
    <mc:Fallback xmlns="">
      <p:transition spd="slow" advTm="3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klynk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E5B557E-92BB-9945-BFE8-4DF8DC286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9"/>
    </mc:Choice>
    <mc:Fallback xmlns="">
      <p:transition spd="slow" advTm="2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trening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6986AC22-BC9A-2F48-B2EF-6A7DA7920C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2"/>
    </mc:Choice>
    <mc:Fallback xmlns="">
      <p:transition spd="slow" advTm="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>
                <a:cs typeface="Calibri Light"/>
              </a:rPr>
              <a:t>tenk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4E64B17-30EC-854E-BD43-1367FF10E5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2"/>
    </mc:Choice>
    <mc:Fallback xmlns="">
      <p:transition spd="slow" advTm="3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poeng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35FD9E6D-4409-984E-A0DE-0149DA0F42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8"/>
    </mc:Choice>
    <mc:Fallback xmlns="">
      <p:transition spd="slow" advTm="2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gjeng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AD027C9-8E9E-6F49-86A2-1514A7A067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4"/>
    </mc:Choice>
    <mc:Fallback xmlns="">
      <p:transition spd="slow" advTm="3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doping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D511E7E-9D85-3C41-A3B9-B18A9FABB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2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"/>
    </mc:Choice>
    <mc:Fallback xmlns="">
      <p:transition spd="slow" advTm="2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ordning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5621C47-1B21-EB43-A10D-14A404CC0E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2"/>
    </mc:Choice>
    <mc:Fallback xmlns="">
      <p:transition spd="slow" advTm="2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stengt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3C9823F-BD19-A949-B03A-D24E08C9A7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6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8"/>
    </mc:Choice>
    <mc:Fallback xmlns="">
      <p:transition spd="slow" advTm="3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tungt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E6B7556-051D-784D-A800-E6D23D88AC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2"/>
    </mc:Choice>
    <mc:Fallback xmlns="">
      <p:transition spd="slow" advTm="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uthengt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33B7840-E875-B94F-8B6C-FBBFD3BB8D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6"/>
    </mc:Choice>
    <mc:Fallback xmlns="">
      <p:transition spd="slow" advTm="3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6&quot;&gt;&lt;object type=&quot;3&quot; unique_id=&quot;10107&quot;&gt;&lt;property id=&quot;20148&quot; value=&quot;5&quot;/&gt;&lt;property id=&quot;20300&quot; value=&quot;Slide 1 - &amp;quot;omgang&amp;quot;&quot;/&gt;&lt;property id=&quot;20307&quot; value=&quot;256&quot;/&gt;&lt;/object&gt;&lt;object type=&quot;3&quot; unique_id=&quot;10108&quot;&gt;&lt;property id=&quot;20148&quot; value=&quot;5&quot;/&gt;&lt;property id=&quot;20300&quot; value=&quot;Slide 2 - &amp;quot;trening&amp;quot;&quot;/&gt;&lt;property id=&quot;20307&quot; value=&quot;257&quot;/&gt;&lt;/object&gt;&lt;object type=&quot;3&quot; unique_id=&quot;10109&quot;&gt;&lt;property id=&quot;20148&quot; value=&quot;5&quot;/&gt;&lt;property id=&quot;20300&quot; value=&quot;Slide 3 - &amp;quot;poeng&amp;quot;&quot;/&gt;&lt;property id=&quot;20307&quot; value=&quot;260&quot;/&gt;&lt;/object&gt;&lt;object type=&quot;3&quot; unique_id=&quot;10110&quot;&gt;&lt;property id=&quot;20148&quot; value=&quot;5&quot;/&gt;&lt;property id=&quot;20300&quot; value=&quot;Slide 9 - &amp;quot;uthengt&amp;quot;&quot;/&gt;&lt;property id=&quot;20307&quot; value=&quot;259&quot;/&gt;&lt;/object&gt;&lt;object type=&quot;3&quot; unique_id=&quot;10111&quot;&gt;&lt;property id=&quot;20148&quot; value=&quot;5&quot;/&gt;&lt;property id=&quot;20300&quot; value=&quot;Slide 10 - &amp;quot;dings&amp;quot;&quot;/&gt;&lt;property id=&quot;20307&quot; value=&quot;258&quot;/&gt;&lt;/object&gt;&lt;object type=&quot;3&quot; unique_id=&quot;10112&quot;&gt;&lt;property id=&quot;20148&quot; value=&quot;5&quot;/&gt;&lt;property id=&quot;20300&quot; value=&quot;Slide 13 - &amp;quot;punkt&amp;quot;&quot;/&gt;&lt;property id=&quot;20307&quot; value=&quot;261&quot;/&gt;&lt;/object&gt;&lt;object type=&quot;3&quot; unique_id=&quot;10113&quot;&gt;&lt;property id=&quot;20148&quot; value=&quot;5&quot;/&gt;&lt;property id=&quot;20300&quot; value=&quot;Slide 15 - &amp;quot;bank&amp;quot;&quot;/&gt;&lt;property id=&quot;20307&quot; value=&quot;262&quot;/&gt;&lt;/object&gt;&lt;object type=&quot;3&quot; unique_id=&quot;10114&quot;&gt;&lt;property id=&quot;20148&quot; value=&quot;5&quot;/&gt;&lt;property id=&quot;20300&quot; value=&quot;Slide 16 - &amp;quot;benk&amp;quot;&quot;/&gt;&lt;property id=&quot;20307&quot; value=&quot;263&quot;/&gt;&lt;/object&gt;&lt;object type=&quot;3&quot; unique_id=&quot;10115&quot;&gt;&lt;property id=&quot;20148&quot; value=&quot;5&quot;/&gt;&lt;property id=&quot;20300&quot; value=&quot;Slide 17 - &amp;quot;flink&amp;quot;&quot;/&gt;&lt;property id=&quot;20307&quot; value=&quot;264&quot;/&gt;&lt;/object&gt;&lt;object type=&quot;3&quot; unique_id=&quot;10116&quot;&gt;&lt;property id=&quot;20148&quot; value=&quot;5&quot;/&gt;&lt;property id=&quot;20300&quot; value=&quot;Slide 18 - &amp;quot;dunk&amp;quot;&quot;/&gt;&lt;property id=&quot;20307&quot; value=&quot;269&quot;/&gt;&lt;/object&gt;&lt;object type=&quot;3&quot; unique_id=&quot;10117&quot;&gt;&lt;property id=&quot;20148&quot; value=&quot;5&quot;/&gt;&lt;property id=&quot;20300&quot; value=&quot;Slide 19 - &amp;quot;klynk&amp;quot;&quot;/&gt;&lt;property id=&quot;20307&quot; value=&quot;268&quot;/&gt;&lt;/object&gt;&lt;object type=&quot;3&quot; unique_id=&quot;10118&quot;&gt;&lt;property id=&quot;20148&quot; value=&quot;5&quot;/&gt;&lt;property id=&quot;20300&quot; value=&quot;Slide 20 - &amp;quot;tenk&amp;quot;&quot;/&gt;&lt;property id=&quot;20307&quot; value=&quot;267&quot;/&gt;&lt;/object&gt;&lt;object type=&quot;3&quot; unique_id=&quot;10123&quot;&gt;&lt;property id=&quot;20148&quot; value=&quot;5&quot;/&gt;&lt;property id=&quot;20300&quot; value=&quot;Slide 4 - &amp;quot;gjeng&amp;quot;&quot;/&gt;&lt;property id=&quot;20307&quot; value=&quot;272&quot;/&gt;&lt;/object&gt;&lt;object type=&quot;3&quot; unique_id=&quot;10523&quot;&gt;&lt;property id=&quot;20148&quot; value=&quot;5&quot;/&gt;&lt;property id=&quot;20300&quot; value=&quot;Slide 11 - &amp;quot;engangs&amp;quot;&quot;/&gt;&lt;property id=&quot;20307&quot; value=&quot;280&quot;/&gt;&lt;/object&gt;&lt;object type=&quot;3&quot; unique_id=&quot;10524&quot;&gt;&lt;property id=&quot;20148&quot; value=&quot;5&quot;/&gt;&lt;property id=&quot;20300&quot; value=&quot;Slide 12 - &amp;quot;stillongs&amp;quot;&quot;/&gt;&lt;property id=&quot;20307&quot; value=&quot;281&quot;/&gt;&lt;/object&gt;&lt;object type=&quot;3&quot; unique_id=&quot;10525&quot;&gt;&lt;property id=&quot;20148&quot; value=&quot;5&quot;/&gt;&lt;property id=&quot;20300&quot; value=&quot;Slide 14 - &amp;quot;tenkt&amp;quot;&quot;/&gt;&lt;property id=&quot;20307&quot; value=&quot;282&quot;/&gt;&lt;/object&gt;&lt;object type=&quot;3&quot; unique_id=&quot;11027&quot;&gt;&lt;property id=&quot;20148&quot; value=&quot;5&quot;/&gt;&lt;property id=&quot;20300&quot; value=&quot;Slide 5 - &amp;quot;doping&amp;quot;&quot;/&gt;&lt;property id=&quot;20307&quot; value=&quot;284&quot;/&gt;&lt;/object&gt;&lt;object type=&quot;3&quot; unique_id=&quot;11028&quot;&gt;&lt;property id=&quot;20148&quot; value=&quot;5&quot;/&gt;&lt;property id=&quot;20300&quot; value=&quot;Slide 6 - &amp;quot;ordning&amp;quot;&quot;/&gt;&lt;property id=&quot;20307&quot; value=&quot;283&quot;/&gt;&lt;/object&gt;&lt;object type=&quot;3&quot; unique_id=&quot;11029&quot;&gt;&lt;property id=&quot;20148&quot; value=&quot;5&quot;/&gt;&lt;property id=&quot;20300&quot; value=&quot;Slide 7 - &amp;quot;stengt&amp;quot;&quot;/&gt;&lt;property id=&quot;20307&quot; value=&quot;285&quot;/&gt;&lt;/object&gt;&lt;object type=&quot;3&quot; unique_id=&quot;11030&quot;&gt;&lt;property id=&quot;20148&quot; value=&quot;5&quot;/&gt;&lt;property id=&quot;20300&quot; value=&quot;Slide 8 - &amp;quot;tungt&amp;quot;&quot;/&gt;&lt;property id=&quot;20307&quot; value=&quot;286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Macintosh PowerPoint</Application>
  <PresentationFormat>Widescreen</PresentationFormat>
  <Paragraphs>20</Paragraphs>
  <Slides>20</Slides>
  <Notes>0</Notes>
  <HiddenSlides>0</HiddenSlides>
  <MMClips>20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omgang</vt:lpstr>
      <vt:lpstr>trening</vt:lpstr>
      <vt:lpstr>poeng</vt:lpstr>
      <vt:lpstr>gjeng</vt:lpstr>
      <vt:lpstr>doping</vt:lpstr>
      <vt:lpstr>ordning</vt:lpstr>
      <vt:lpstr>stengt</vt:lpstr>
      <vt:lpstr>tungt</vt:lpstr>
      <vt:lpstr>uthengt</vt:lpstr>
      <vt:lpstr>dings</vt:lpstr>
      <vt:lpstr>engangs</vt:lpstr>
      <vt:lpstr>stillongs</vt:lpstr>
      <vt:lpstr>punkt</vt:lpstr>
      <vt:lpstr>tenkt</vt:lpstr>
      <vt:lpstr>bank</vt:lpstr>
      <vt:lpstr>benk</vt:lpstr>
      <vt:lpstr>flink</vt:lpstr>
      <vt:lpstr>dunk</vt:lpstr>
      <vt:lpstr>klynk</vt:lpstr>
      <vt:lpstr>tenk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126</cp:revision>
  <dcterms:created xsi:type="dcterms:W3CDTF">2020-02-17T14:16:14Z</dcterms:created>
  <dcterms:modified xsi:type="dcterms:W3CDTF">2021-01-07T10:22:11Z</dcterms:modified>
</cp:coreProperties>
</file>