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0" r:id="rId4"/>
    <p:sldId id="272" r:id="rId5"/>
    <p:sldId id="259" r:id="rId6"/>
    <p:sldId id="258" r:id="rId7"/>
    <p:sldId id="280" r:id="rId8"/>
    <p:sldId id="281" r:id="rId9"/>
    <p:sldId id="261" r:id="rId10"/>
    <p:sldId id="282" r:id="rId11"/>
    <p:sldId id="262" r:id="rId12"/>
    <p:sldId id="263" r:id="rId13"/>
    <p:sldId id="264" r:id="rId14"/>
    <p:sldId id="269" r:id="rId15"/>
    <p:sldId id="268" r:id="rId16"/>
    <p:sldId id="267" r:id="rId17"/>
    <p:sldId id="266" r:id="rId18"/>
    <p:sldId id="265" r:id="rId19"/>
    <p:sldId id="274" r:id="rId20"/>
    <p:sldId id="273" r:id="rId21"/>
  </p:sldIdLst>
  <p:sldSz cx="12192000" cy="6858000"/>
  <p:notesSz cx="6858000" cy="9144000"/>
  <p:custDataLst>
    <p:tags r:id="rId22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B8543-2328-EB4B-8410-C5AF593DB447}" v="1" dt="2021-01-07T10:03:52.785"/>
    <p1510:client id="{4159C1E6-121A-E742-A7D6-F49E10C15449}" v="1" dt="2020-07-03T09:23:22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92" d="100"/>
          <a:sy n="92" d="100"/>
        </p:scale>
        <p:origin x="17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541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22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16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829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496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71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6" name="Plasshaldar for innha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8" name="Plasshaldar for bot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221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4" name="Plasshaldar for bot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3335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3" name="Plasshaldar for bot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433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349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07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69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38488" y="2800243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gård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646FDAF7-77F9-A44C-8C1B-241A95B15A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6"/>
    </mc:Choice>
    <mc:Fallback xmlns="">
      <p:transition spd="slow" advTm="2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slurp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00212A9-396E-5F41-B00F-BA7E0BDA1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8"/>
    </mc:Choice>
    <mc:Fallback xmlns="">
      <p:transition spd="slow" advTm="2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korn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DC6B6FA-DD6B-8D40-8117-18CE316E94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0"/>
    </mc:Choice>
    <mc:Fallback xmlns="">
      <p:transition spd="slow" advTm="2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garn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15B18E1-5AD2-124D-9DC7-A89DF1C28E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"/>
    </mc:Choice>
    <mc:Fallback xmlns="">
      <p:transition spd="slow" advTm="2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jern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A58B6CA0-5D32-664A-8B4F-965F62B576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1"/>
    </mc:Choice>
    <mc:Fallback xmlns="">
      <p:transition spd="slow" advTm="2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barn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93B05973-C68C-6F41-ACFB-DE4941C6B2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6"/>
    </mc:Choice>
    <mc:Fallback xmlns="">
      <p:transition spd="slow" advTm="3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halm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99953AC-B5AA-CF4E-9988-F5B7DE0049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6"/>
    </mc:Choice>
    <mc:Fallback xmlns="">
      <p:transition spd="slow" advTm="2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film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CAC8FA4-3F50-B142-8479-792341BAB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0"/>
    </mc:Choice>
    <mc:Fallback xmlns="">
      <p:transition spd="slow" advTm="2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arv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A0C546C2-A676-364C-BB05-D19B4BF3E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0"/>
    </mc:Choice>
    <mc:Fallback xmlns="">
      <p:transition spd="slow" advTm="1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kurv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EA7B9F7-101B-1C41-B090-D914E13C4B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8"/>
    </mc:Choice>
    <mc:Fallback xmlns="">
      <p:transition spd="slow" advTm="2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gjesp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333EB72-25EC-7748-A35C-84BE101A32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1"/>
    </mc:Choice>
    <mc:Fallback xmlns="">
      <p:transition spd="slow" advTm="2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bord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7BFC451-1C28-4641-8785-D2116A0339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2"/>
    </mc:Choice>
    <mc:Fallback xmlns="">
      <p:transition spd="slow" advTm="2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asp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10CFC60-2344-CC41-B666-00B38267B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2"/>
    </mc:Choice>
    <mc:Fallback xmlns="">
      <p:transition spd="slow" advTm="2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kamp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D20D1D1-01C2-2340-A92C-1029F499A7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3"/>
    </mc:Choice>
    <mc:Fallback xmlns="">
      <p:transition spd="slow" advTm="2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klump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514DE95-2359-8C47-937D-8BF56A3C71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6"/>
    </mc:Choice>
    <mc:Fallback xmlns="">
      <p:transition spd="slow" advTm="2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hjelp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D96B8B07-9B1D-4C45-BAA0-00D1C758F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2"/>
    </mc:Choice>
    <mc:Fallback xmlns="">
      <p:transition spd="slow" advTm="2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storm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98F37B7D-7870-DE45-A8C3-8D23B7C97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6"/>
    </mc:Choice>
    <mc:Fallback xmlns="">
      <p:transition spd="slow" advTm="2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skjerm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AF026348-0C5B-B446-8EDB-C7E6FA5060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6"/>
    </mc:Choice>
    <mc:Fallback xmlns="">
      <p:transition spd="slow" advTm="2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varm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986ED2BC-D57E-D44B-8DAB-59A2DB637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7"/>
    </mc:Choice>
    <mc:Fallback xmlns="">
      <p:transition spd="slow" advTm="2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skarp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8BA3C9C2-C805-EE4A-81E7-6651997904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4"/>
    </mc:Choice>
    <mc:Fallback xmlns="">
      <p:transition spd="slow" advTm="3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6&quot;&gt;&lt;object type=&quot;3&quot; unique_id=&quot;10107&quot;&gt;&lt;property id=&quot;20148&quot; value=&quot;5&quot;/&gt;&lt;property id=&quot;20300&quot; value=&quot;Slide 1 - &amp;quot;gård&amp;quot;&quot;/&gt;&lt;property id=&quot;20307&quot; value=&quot;256&quot;/&gt;&lt;/object&gt;&lt;object type=&quot;3&quot; unique_id=&quot;10108&quot;&gt;&lt;property id=&quot;20148&quot; value=&quot;5&quot;/&gt;&lt;property id=&quot;20300&quot; value=&quot;Slide 2 - &amp;quot;bord&amp;quot;&quot;/&gt;&lt;property id=&quot;20307&quot; value=&quot;257&quot;/&gt;&lt;/object&gt;&lt;object type=&quot;3&quot; unique_id=&quot;10109&quot;&gt;&lt;property id=&quot;20148&quot; value=&quot;5&quot;/&gt;&lt;property id=&quot;20300&quot; value=&quot;Slide 3 - &amp;quot;kamp&amp;quot;&quot;/&gt;&lt;property id=&quot;20307&quot; value=&quot;260&quot;/&gt;&lt;/object&gt;&lt;object type=&quot;3&quot; unique_id=&quot;10110&quot;&gt;&lt;property id=&quot;20148&quot; value=&quot;5&quot;/&gt;&lt;property id=&quot;20300&quot; value=&quot;Slide 5 - &amp;quot;hjelp&amp;quot;&quot;/&gt;&lt;property id=&quot;20307&quot; value=&quot;259&quot;/&gt;&lt;/object&gt;&lt;object type=&quot;3&quot; unique_id=&quot;10111&quot;&gt;&lt;property id=&quot;20148&quot; value=&quot;5&quot;/&gt;&lt;property id=&quot;20300&quot; value=&quot;Slide 6 - &amp;quot;storm&amp;quot;&quot;/&gt;&lt;property id=&quot;20307&quot; value=&quot;258&quot;/&gt;&lt;/object&gt;&lt;object type=&quot;3&quot; unique_id=&quot;10112&quot;&gt;&lt;property id=&quot;20148&quot; value=&quot;5&quot;/&gt;&lt;property id=&quot;20300&quot; value=&quot;Slide 9 - &amp;quot;skarp&amp;quot;&quot;/&gt;&lt;property id=&quot;20307&quot; value=&quot;261&quot;/&gt;&lt;/object&gt;&lt;object type=&quot;3&quot; unique_id=&quot;10113&quot;&gt;&lt;property id=&quot;20148&quot; value=&quot;5&quot;/&gt;&lt;property id=&quot;20300&quot; value=&quot;Slide 11 - &amp;quot;korn&amp;quot;&quot;/&gt;&lt;property id=&quot;20307&quot; value=&quot;262&quot;/&gt;&lt;/object&gt;&lt;object type=&quot;3&quot; unique_id=&quot;10114&quot;&gt;&lt;property id=&quot;20148&quot; value=&quot;5&quot;/&gt;&lt;property id=&quot;20300&quot; value=&quot;Slide 12 - &amp;quot;garn&amp;quot;&quot;/&gt;&lt;property id=&quot;20307&quot; value=&quot;263&quot;/&gt;&lt;/object&gt;&lt;object type=&quot;3&quot; unique_id=&quot;10115&quot;&gt;&lt;property id=&quot;20148&quot; value=&quot;5&quot;/&gt;&lt;property id=&quot;20300&quot; value=&quot;Slide 13 - &amp;quot;jern&amp;quot;&quot;/&gt;&lt;property id=&quot;20307&quot; value=&quot;264&quot;/&gt;&lt;/object&gt;&lt;object type=&quot;3&quot; unique_id=&quot;10116&quot;&gt;&lt;property id=&quot;20148&quot; value=&quot;5&quot;/&gt;&lt;property id=&quot;20300&quot; value=&quot;Slide 14 - &amp;quot;barn&amp;quot;&quot;/&gt;&lt;property id=&quot;20307&quot; value=&quot;269&quot;/&gt;&lt;/object&gt;&lt;object type=&quot;3&quot; unique_id=&quot;10117&quot;&gt;&lt;property id=&quot;20148&quot; value=&quot;5&quot;/&gt;&lt;property id=&quot;20300&quot; value=&quot;Slide 15 - &amp;quot;halm&amp;quot;&quot;/&gt;&lt;property id=&quot;20307&quot; value=&quot;268&quot;/&gt;&lt;/object&gt;&lt;object type=&quot;3&quot; unique_id=&quot;10118&quot;&gt;&lt;property id=&quot;20148&quot; value=&quot;5&quot;/&gt;&lt;property id=&quot;20300&quot; value=&quot;Slide 16 - &amp;quot;film&amp;quot;&quot;/&gt;&lt;property id=&quot;20307&quot; value=&quot;267&quot;/&gt;&lt;/object&gt;&lt;object type=&quot;3&quot; unique_id=&quot;10119&quot;&gt;&lt;property id=&quot;20148&quot; value=&quot;5&quot;/&gt;&lt;property id=&quot;20300&quot; value=&quot;Slide 17 - &amp;quot;arv&amp;quot;&quot;/&gt;&lt;property id=&quot;20307&quot; value=&quot;266&quot;/&gt;&lt;/object&gt;&lt;object type=&quot;3&quot; unique_id=&quot;10120&quot;&gt;&lt;property id=&quot;20148&quot; value=&quot;5&quot;/&gt;&lt;property id=&quot;20300&quot; value=&quot;Slide 18 - &amp;quot;kurv&amp;quot;&quot;/&gt;&lt;property id=&quot;20307&quot; value=&quot;265&quot;/&gt;&lt;/object&gt;&lt;object type=&quot;3&quot; unique_id=&quot;10121&quot;&gt;&lt;property id=&quot;20148&quot; value=&quot;5&quot;/&gt;&lt;property id=&quot;20300&quot; value=&quot;Slide 19 - &amp;quot;gjesp&amp;quot;&quot;/&gt;&lt;property id=&quot;20307&quot; value=&quot;274&quot;/&gt;&lt;/object&gt;&lt;object type=&quot;3&quot; unique_id=&quot;10122&quot;&gt;&lt;property id=&quot;20148&quot; value=&quot;5&quot;/&gt;&lt;property id=&quot;20300&quot; value=&quot;Slide 20 - &amp;quot;asp&amp;quot;&quot;/&gt;&lt;property id=&quot;20307&quot; value=&quot;273&quot;/&gt;&lt;/object&gt;&lt;object type=&quot;3&quot; unique_id=&quot;10123&quot;&gt;&lt;property id=&quot;20148&quot; value=&quot;5&quot;/&gt;&lt;property id=&quot;20300&quot; value=&quot;Slide 4 - &amp;quot;klump&amp;quot;&quot;/&gt;&lt;property id=&quot;20307&quot; value=&quot;272&quot;/&gt;&lt;/object&gt;&lt;object type=&quot;3&quot; unique_id=&quot;10523&quot;&gt;&lt;property id=&quot;20148&quot; value=&quot;5&quot;/&gt;&lt;property id=&quot;20300&quot; value=&quot;Slide 7 - &amp;quot;skjerm&amp;quot;&quot;/&gt;&lt;property id=&quot;20307&quot; value=&quot;280&quot;/&gt;&lt;/object&gt;&lt;object type=&quot;3&quot; unique_id=&quot;10524&quot;&gt;&lt;property id=&quot;20148&quot; value=&quot;5&quot;/&gt;&lt;property id=&quot;20300&quot; value=&quot;Slide 8 - &amp;quot;varm&amp;quot;&quot;/&gt;&lt;property id=&quot;20307&quot; value=&quot;281&quot;/&gt;&lt;/object&gt;&lt;object type=&quot;3&quot; unique_id=&quot;10525&quot;&gt;&lt;property id=&quot;20148&quot; value=&quot;5&quot;/&gt;&lt;property id=&quot;20300&quot; value=&quot;Slide 10 - &amp;quot;slurp&amp;quot;&quot;/&gt;&lt;property id=&quot;20307&quot; value=&quot;282&quot;/&gt;&lt;/object&gt;&lt;/object&gt;&lt;object type=&quot;8&quot; unique_id=&quot;101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Macintosh PowerPoint</Application>
  <PresentationFormat>Widescreen</PresentationFormat>
  <Paragraphs>20</Paragraphs>
  <Slides>20</Slides>
  <Notes>0</Notes>
  <HiddenSlides>0</HiddenSlides>
  <MMClips>20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gård</vt:lpstr>
      <vt:lpstr>bord</vt:lpstr>
      <vt:lpstr>kamp</vt:lpstr>
      <vt:lpstr>klump</vt:lpstr>
      <vt:lpstr>hjelp</vt:lpstr>
      <vt:lpstr>storm</vt:lpstr>
      <vt:lpstr>skjerm</vt:lpstr>
      <vt:lpstr>varm</vt:lpstr>
      <vt:lpstr>skarp</vt:lpstr>
      <vt:lpstr>slurp</vt:lpstr>
      <vt:lpstr>korn</vt:lpstr>
      <vt:lpstr>garn</vt:lpstr>
      <vt:lpstr>jern</vt:lpstr>
      <vt:lpstr>barn</vt:lpstr>
      <vt:lpstr>halm</vt:lpstr>
      <vt:lpstr>film</vt:lpstr>
      <vt:lpstr>arv</vt:lpstr>
      <vt:lpstr>kurv</vt:lpstr>
      <vt:lpstr>gjesp</vt:lpstr>
      <vt:lpstr>asp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126</cp:revision>
  <dcterms:created xsi:type="dcterms:W3CDTF">2020-02-17T14:16:14Z</dcterms:created>
  <dcterms:modified xsi:type="dcterms:W3CDTF">2021-01-07T10:03:52Z</dcterms:modified>
</cp:coreProperties>
</file>