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59" r:id="rId6"/>
    <p:sldId id="258" r:id="rId7"/>
    <p:sldId id="280" r:id="rId8"/>
    <p:sldId id="281" r:id="rId9"/>
    <p:sldId id="261" r:id="rId10"/>
    <p:sldId id="282" r:id="rId11"/>
    <p:sldId id="262" r:id="rId12"/>
    <p:sldId id="263" r:id="rId13"/>
    <p:sldId id="264" r:id="rId14"/>
    <p:sldId id="269" r:id="rId15"/>
    <p:sldId id="268" r:id="rId16"/>
    <p:sldId id="267" r:id="rId17"/>
    <p:sldId id="266" r:id="rId18"/>
    <p:sldId id="265" r:id="rId19"/>
    <p:sldId id="274" r:id="rId20"/>
    <p:sldId id="273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771A1-402B-EB4C-BFED-EF09BBFB1C00}" v="1" dt="2020-07-03T09:26:38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golf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2BD688-89D6-AA46-A7C0-A91EA4D5C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0"/>
    </mc:Choice>
    <mc:Fallback xmlns="">
      <p:transition spd="slow" advTm="2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pirk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7C98270-92C6-AF46-B272-B7AD1291A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"/>
    </mc:Choice>
    <mc:Fallback xmlns="">
      <p:transition spd="slow" advTm="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sterkt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0F2E7CC-38A2-C94B-B82B-6444D4A7C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"/>
    </mc:Choice>
    <mc:Fallback xmlns="">
      <p:transition spd="slow" advTm="2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mørkt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FB7254D-DD47-8244-8FE4-2F20195A2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"/>
    </mc:Choice>
    <mc:Fallback xmlns="">
      <p:transition spd="slow" advTm="3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vask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8DBC1D5-B036-4341-A020-9C23F9CC4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"/>
    </mc:Choice>
    <mc:Fallback xmlns="">
      <p:transition spd="slow" advTm="2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plask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555AFB6-DD4A-A54D-AC6C-CA0AD2AE4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"/>
    </mc:Choice>
    <mc:Fallback xmlns="">
      <p:transition spd="slow" advTm="2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flesk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722A85D-C64B-494D-A799-3904E6FF2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"/>
    </mc:Choice>
    <mc:Fallback xmlns="">
      <p:transition spd="slow" advTm="3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fisk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18BB6B2-72FF-444A-83FF-F6BDC9A7C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"/>
    </mc:Choice>
    <mc:Fallback xmlns="">
      <p:transition spd="slow" advTm="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frosk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8558871-8A5D-FC47-926A-0BE5AB52C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"/>
    </mc:Choice>
    <mc:Fallback xmlns="">
      <p:transition spd="slow" advTm="3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dusk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59AD983-C565-8147-9841-EE680A324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"/>
    </mc:Choice>
    <mc:Fallback xmlns="">
      <p:transition spd="slow" advTm="2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kiosk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A0577F3-DDC9-8E44-AC1E-0D67A3522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"/>
    </mc:Choice>
    <mc:Fallback xmlns="">
      <p:transition spd="slow" advTm="2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melk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F1C6F21-A5BE-454C-B44A-DD9079349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5"/>
    </mc:Choice>
    <mc:Fallback xmlns="">
      <p:transition spd="slow" advTm="2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rusk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A4E75A7-F08E-F841-9F0F-E69B9A7CC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"/>
    </mc:Choice>
    <mc:Fallback xmlns="">
      <p:transition spd="slow" advTm="2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stilk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A090289-3722-5D45-993B-6DAABAB08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"/>
    </mc:Choice>
    <mc:Fallback xmlns="">
      <p:transition spd="slow" advTm="2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folk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9EA3AC9-3727-044C-B354-BB9A0EDEB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"/>
    </mc:Choice>
    <mc:Fallback xmlns="">
      <p:transition spd="slow" advTm="3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falk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1361AE7-27DE-3349-9B3A-364B22563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"/>
    </mc:Choice>
    <mc:Fallback xmlns="">
      <p:transition spd="slow" advTm="2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spark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80F2DA4-AB74-ED4A-BC3E-D6EC6100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"/>
    </mc:Choice>
    <mc:Fallback xmlns="">
      <p:transition spd="slow" advTm="2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mark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DF0A740-AAA7-3940-BDFB-D721D8E81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"/>
    </mc:Choice>
    <mc:Fallback xmlns="">
      <p:transition spd="slow" advTm="2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verk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02B6708-3C37-0B42-8503-583E583B6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"/>
    </mc:Choice>
    <mc:Fallback xmlns="">
      <p:transition spd="slow" advTm="2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kork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50732ED-06D7-214E-B335-06C54D9D32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"/>
    </mc:Choice>
    <mc:Fallback xmlns="">
      <p:transition spd="slow" advTm="2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golf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melk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stilk&amp;quot;&quot;/&gt;&lt;property id=&quot;20307&quot; value=&quot;260&quot;/&gt;&lt;/object&gt;&lt;object type=&quot;3&quot; unique_id=&quot;10110&quot;&gt;&lt;property id=&quot;20148&quot; value=&quot;5&quot;/&gt;&lt;property id=&quot;20300&quot; value=&quot;Slide 5 - &amp;quot;falk&amp;quot;&quot;/&gt;&lt;property id=&quot;20307&quot; value=&quot;259&quot;/&gt;&lt;/object&gt;&lt;object type=&quot;3&quot; unique_id=&quot;10111&quot;&gt;&lt;property id=&quot;20148&quot; value=&quot;5&quot;/&gt;&lt;property id=&quot;20300&quot; value=&quot;Slide 6 - &amp;quot;spark&amp;quot;&quot;/&gt;&lt;property id=&quot;20307&quot; value=&quot;258&quot;/&gt;&lt;/object&gt;&lt;object type=&quot;3&quot; unique_id=&quot;10112&quot;&gt;&lt;property id=&quot;20148&quot; value=&quot;5&quot;/&gt;&lt;property id=&quot;20300&quot; value=&quot;Slide 9 - &amp;quot;kork&amp;quot;&quot;/&gt;&lt;property id=&quot;20307&quot; value=&quot;261&quot;/&gt;&lt;/object&gt;&lt;object type=&quot;3&quot; unique_id=&quot;10113&quot;&gt;&lt;property id=&quot;20148&quot; value=&quot;5&quot;/&gt;&lt;property id=&quot;20300&quot; value=&quot;Slide 11 - &amp;quot;sterkt&amp;quot;&quot;/&gt;&lt;property id=&quot;20307&quot; value=&quot;262&quot;/&gt;&lt;/object&gt;&lt;object type=&quot;3&quot; unique_id=&quot;10114&quot;&gt;&lt;property id=&quot;20148&quot; value=&quot;5&quot;/&gt;&lt;property id=&quot;20300&quot; value=&quot;Slide 12 - &amp;quot;mørkt&amp;quot;&quot;/&gt;&lt;property id=&quot;20307&quot; value=&quot;263&quot;/&gt;&lt;/object&gt;&lt;object type=&quot;3&quot; unique_id=&quot;10115&quot;&gt;&lt;property id=&quot;20148&quot; value=&quot;5&quot;/&gt;&lt;property id=&quot;20300&quot; value=&quot;Slide 13 - &amp;quot;vask&amp;quot;&quot;/&gt;&lt;property id=&quot;20307&quot; value=&quot;264&quot;/&gt;&lt;/object&gt;&lt;object type=&quot;3&quot; unique_id=&quot;10116&quot;&gt;&lt;property id=&quot;20148&quot; value=&quot;5&quot;/&gt;&lt;property id=&quot;20300&quot; value=&quot;Slide 14 - &amp;quot;plask&amp;quot;&quot;/&gt;&lt;property id=&quot;20307&quot; value=&quot;269&quot;/&gt;&lt;/object&gt;&lt;object type=&quot;3&quot; unique_id=&quot;10117&quot;&gt;&lt;property id=&quot;20148&quot; value=&quot;5&quot;/&gt;&lt;property id=&quot;20300&quot; value=&quot;Slide 15 - &amp;quot;flesk&amp;quot;&quot;/&gt;&lt;property id=&quot;20307&quot; value=&quot;268&quot;/&gt;&lt;/object&gt;&lt;object type=&quot;3&quot; unique_id=&quot;10118&quot;&gt;&lt;property id=&quot;20148&quot; value=&quot;5&quot;/&gt;&lt;property id=&quot;20300&quot; value=&quot;Slide 16 - &amp;quot;fisk&amp;quot;&quot;/&gt;&lt;property id=&quot;20307&quot; value=&quot;267&quot;/&gt;&lt;/object&gt;&lt;object type=&quot;3&quot; unique_id=&quot;10119&quot;&gt;&lt;property id=&quot;20148&quot; value=&quot;5&quot;/&gt;&lt;property id=&quot;20300&quot; value=&quot;Slide 17 - &amp;quot;frosk&amp;quot;&quot;/&gt;&lt;property id=&quot;20307&quot; value=&quot;266&quot;/&gt;&lt;/object&gt;&lt;object type=&quot;3&quot; unique_id=&quot;10120&quot;&gt;&lt;property id=&quot;20148&quot; value=&quot;5&quot;/&gt;&lt;property id=&quot;20300&quot; value=&quot;Slide 18 - &amp;quot;dusk&amp;quot;&quot;/&gt;&lt;property id=&quot;20307&quot; value=&quot;265&quot;/&gt;&lt;/object&gt;&lt;object type=&quot;3&quot; unique_id=&quot;10121&quot;&gt;&lt;property id=&quot;20148&quot; value=&quot;5&quot;/&gt;&lt;property id=&quot;20300&quot; value=&quot;Slide 19 - &amp;quot;kiosk&amp;quot;&quot;/&gt;&lt;property id=&quot;20307&quot; value=&quot;274&quot;/&gt;&lt;/object&gt;&lt;object type=&quot;3&quot; unique_id=&quot;10122&quot;&gt;&lt;property id=&quot;20148&quot; value=&quot;5&quot;/&gt;&lt;property id=&quot;20300&quot; value=&quot;Slide 20 - &amp;quot;rusk&amp;quot;&quot;/&gt;&lt;property id=&quot;20307&quot; value=&quot;273&quot;/&gt;&lt;/object&gt;&lt;object type=&quot;3&quot; unique_id=&quot;10123&quot;&gt;&lt;property id=&quot;20148&quot; value=&quot;5&quot;/&gt;&lt;property id=&quot;20300&quot; value=&quot;Slide 4 - &amp;quot;folk&amp;quot;&quot;/&gt;&lt;property id=&quot;20307&quot; value=&quot;272&quot;/&gt;&lt;/object&gt;&lt;object type=&quot;3&quot; unique_id=&quot;10523&quot;&gt;&lt;property id=&quot;20148&quot; value=&quot;5&quot;/&gt;&lt;property id=&quot;20300&quot; value=&quot;Slide 7 - &amp;quot;mark&amp;quot;&quot;/&gt;&lt;property id=&quot;20307&quot; value=&quot;280&quot;/&gt;&lt;/object&gt;&lt;object type=&quot;3&quot; unique_id=&quot;10524&quot;&gt;&lt;property id=&quot;20148&quot; value=&quot;5&quot;/&gt;&lt;property id=&quot;20300&quot; value=&quot;Slide 8 - &amp;quot;verk&amp;quot;&quot;/&gt;&lt;property id=&quot;20307&quot; value=&quot;281&quot;/&gt;&lt;/object&gt;&lt;object type=&quot;3&quot; unique_id=&quot;10525&quot;&gt;&lt;property id=&quot;20148&quot; value=&quot;5&quot;/&gt;&lt;property id=&quot;20300&quot; value=&quot;Slide 10 - &amp;quot;pirk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20</Paragraphs>
  <Slides>20</Slides>
  <Notes>0</Notes>
  <HiddenSlides>0</HiddenSlides>
  <MMClips>20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golf</vt:lpstr>
      <vt:lpstr>melk</vt:lpstr>
      <vt:lpstr>stilk</vt:lpstr>
      <vt:lpstr>folk</vt:lpstr>
      <vt:lpstr>falk</vt:lpstr>
      <vt:lpstr>spark</vt:lpstr>
      <vt:lpstr>mark</vt:lpstr>
      <vt:lpstr>verk</vt:lpstr>
      <vt:lpstr>kork</vt:lpstr>
      <vt:lpstr>pirk</vt:lpstr>
      <vt:lpstr>sterkt</vt:lpstr>
      <vt:lpstr>mørkt</vt:lpstr>
      <vt:lpstr>vask</vt:lpstr>
      <vt:lpstr>plask</vt:lpstr>
      <vt:lpstr>flesk</vt:lpstr>
      <vt:lpstr>fisk</vt:lpstr>
      <vt:lpstr>frosk</vt:lpstr>
      <vt:lpstr>dusk</vt:lpstr>
      <vt:lpstr>kiosk</vt:lpstr>
      <vt:lpstr>rusk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2021-01-07T10:14:22Z</dcterms:modified>
</cp:coreProperties>
</file>