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797675" cy="9926638"/>
  <p:custDataLst>
    <p:tags r:id="rId2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851A5-DB2F-EA47-B3B6-4F0925C79ECD}" v="20" dt="2020-07-03T09:48:52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5646"/>
  </p:normalViewPr>
  <p:slideViewPr>
    <p:cSldViewPr snapToGrid="0">
      <p:cViewPr varScale="1">
        <p:scale>
          <a:sx n="122" d="100"/>
          <a:sy n="122" d="100"/>
        </p:scale>
        <p:origin x="65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://da.wikipedia.org/wiki/Ambulan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pixabay.com/th/%E0%B8%84%E0%B8%99-%E0%B8%9C%E0%B8%B9%E0%B9%89%E0%B8%AB%E0%B8%8D%E0%B8%B4%E0%B8%87-%E0%B8%A5%E0%B9%89%E0%B8%B2%E0%B8%87%E0%B8%88%E0%B8%B2%E0%B8%99-%E0%B8%8A%E0%B8%B2%E0%B8%A1%E0%B8%82%E0%B8%B1%E0%B8%94%E0%B8%AB%E0%B8%8D%E0%B8%B4%E0%B8%87-115098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flickr.com/photos/khianti/2923988383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no.wikipedia.org/wiki/Abbo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://buddhasbrownies.blogspot.com/2010/06/persille-guacamole-la-gay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hyperlink" Target="http://keespopinga.blogspot.com/2012/06/oltre-bolt-matematica-e-100-metri-pian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hyperlink" Target="https://en.wikipedia.org/wiki/Golf_equipment" TargetMode="External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hyperlink" Target="https://www.pickpik.com/coconut-shell-coconut-oil-fruit-wood-food-56213" TargetMode="External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ca.wikipedia.org/wiki/Maduixer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s://polarcoordinate.wordpress.com/2012/04/15/hjerneforskning-pa-lavt-ni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90202" cy="23876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Sammensatte ord </a:t>
            </a:r>
            <a:br>
              <a:rPr lang="nb-NO" b="1" dirty="0"/>
            </a:br>
            <a:r>
              <a:rPr lang="nb-NO" b="1" dirty="0"/>
              <a:t>med utlyd som i </a:t>
            </a:r>
            <a:br>
              <a:rPr lang="nb-NO" b="1" dirty="0"/>
            </a:br>
            <a:r>
              <a:rPr lang="nb-NO" b="1" dirty="0"/>
              <a:t>golf – melk – kork – mørkt - frosk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9441B268-4F99-D348-9410-B815B20F3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6"/>
    </mc:Choice>
    <mc:Fallback xmlns="">
      <p:transition spd="slow" advTm="10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Hjer-te-in-farkt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Hjerte-infarkt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Hjerteinfarkt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2"/>
    </mc:Choice>
    <mc:Fallback xmlns="">
      <p:transition spd="slow" advTm="1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556591" y="4441357"/>
            <a:ext cx="111815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Sykebilen kom da hun fikk hjerteinfarkt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Et bilde som inneholder bilvei, bygning, utendørs, transport&#10;&#10;Automatisk generert beskrivelse">
            <a:extLst>
              <a:ext uri="{FF2B5EF4-FFF2-40B4-BE49-F238E27FC236}">
                <a16:creationId xmlns:a16="http://schemas.microsoft.com/office/drawing/2014/main" id="{C04760D1-4143-FE4D-8EB3-FA9CE5753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9413" y="563975"/>
            <a:ext cx="6133174" cy="4272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7"/>
    </mc:Choice>
    <mc:Fallback xmlns="">
      <p:transition spd="slow" advTm="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Opp-vask-mid-del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Oppvask-middel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/>
              <a:t>Oppvaskmiddel</a:t>
            </a:r>
            <a:endParaRPr lang="nb-N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3"/>
    </mc:Choice>
    <mc:Fallback xmlns="">
      <p:transition spd="slow" advTm="1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741682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et effektivt oppvaskmiddel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Et bilde som inneholder tegning&#10;&#10;Automatisk generert beskrivelse">
            <a:extLst>
              <a:ext uri="{FF2B5EF4-FFF2-40B4-BE49-F238E27FC236}">
                <a16:creationId xmlns:a16="http://schemas.microsoft.com/office/drawing/2014/main" id="{10CC4539-D4E4-5B4F-B049-7B6ADC17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59128" y="276196"/>
            <a:ext cx="4881024" cy="4465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9"/>
    </mc:Choice>
    <mc:Fallback xmlns="">
      <p:transition spd="slow" advTm="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Rips-bær-busk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Ripsbær-busk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Ripsbærbusk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4"/>
    </mc:Choice>
    <mc:Fallback xmlns="">
      <p:transition spd="slow" advTm="10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 hadde en rispbærbusk i hagen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Et bilde som inneholder frukt, utendørs, gress, blomst&#10;&#10;Automatisk generert beskrivelse">
            <a:extLst>
              <a:ext uri="{FF2B5EF4-FFF2-40B4-BE49-F238E27FC236}">
                <a16:creationId xmlns:a16="http://schemas.microsoft.com/office/drawing/2014/main" id="{5E74F26A-BD76-4B44-B5D4-63268138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7192" y="454497"/>
            <a:ext cx="7292196" cy="4382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"/>
    </mc:Choice>
    <mc:Fallback xmlns="">
      <p:transition spd="slow" advTm="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Fersk-vanns-fisk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Ferskvanns-fisk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Ferskvannsfisk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8"/>
    </mc:Choice>
    <mc:Fallback xmlns="">
      <p:transition spd="slow" advTm="1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Abboren er en ferskvannsfisk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Et bilde som inneholder fisk, sitter, hatt, seng&#10;&#10;Automatisk generert beskrivelse">
            <a:extLst>
              <a:ext uri="{FF2B5EF4-FFF2-40B4-BE49-F238E27FC236}">
                <a16:creationId xmlns:a16="http://schemas.microsoft.com/office/drawing/2014/main" id="{D02D9D96-9189-944D-B8A7-1AFE1D0C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1754" y="1221200"/>
            <a:ext cx="6748492" cy="3266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2"/>
    </mc:Choice>
    <mc:Fallback xmlns="">
      <p:transition spd="slow" advTm="5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Per-si-le-dusk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Persille-dusk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Persilledusk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6"/>
    </mc:Choice>
    <mc:Fallback xmlns="">
      <p:transition spd="slow" advTm="11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pynter opp med en persilledusk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11" name="Bilde 10" descr="Et bilde som inneholder bord, mat, innendørs, tallerken&#10;&#10;Automatisk generert beskrivelse">
            <a:extLst>
              <a:ext uri="{FF2B5EF4-FFF2-40B4-BE49-F238E27FC236}">
                <a16:creationId xmlns:a16="http://schemas.microsoft.com/office/drawing/2014/main" id="{A3BFF376-384E-634A-9294-2A20B3F4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3675" y="654552"/>
            <a:ext cx="7004649" cy="4330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"/>
    </mc:Choice>
    <mc:Fallback xmlns="">
      <p:transition spd="slow" advTm="4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Golf-ba-nen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Golf-banen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Golfbanen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8592E211-CD81-6B43-8CE3-6BDF47F716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8"/>
    </mc:Choice>
    <mc:Fallback xmlns="">
      <p:transition spd="slow" advTm="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Su-per-rask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Super-rask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Superrask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3"/>
    </mc:Choice>
    <mc:Fallback xmlns="">
      <p:transition spd="slow" advTm="1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var superrask løper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9" name="Bilde 8" descr="Et bilde som inneholder person, sport, felt, gruppe&#10;&#10;Automatisk generert beskrivelse">
            <a:extLst>
              <a:ext uri="{FF2B5EF4-FFF2-40B4-BE49-F238E27FC236}">
                <a16:creationId xmlns:a16="http://schemas.microsoft.com/office/drawing/2014/main" id="{3AC98E2B-F767-8F4D-9C7B-3A8C56EE5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8117" y="654552"/>
            <a:ext cx="6695766" cy="430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5"/>
    </mc:Choice>
    <mc:Fallback xmlns="">
      <p:transition spd="slow" advTm="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 likte seg godt på golfbanen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AC14B1D3-D09D-E049-B53A-559233D5D0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6" name="Bilde 5" descr="Et bilde som inneholder gress, utendørs, motorsykkel, felt&#10;&#10;Automatisk generert beskrivelse">
            <a:extLst>
              <a:ext uri="{FF2B5EF4-FFF2-40B4-BE49-F238E27FC236}">
                <a16:creationId xmlns:a16="http://schemas.microsoft.com/office/drawing/2014/main" id="{3EAEFA5D-469A-E64D-AF68-86A0F685F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13487" y="654552"/>
            <a:ext cx="7327660" cy="423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9"/>
    </mc:Choice>
    <mc:Fallback xmlns="">
      <p:transition spd="slow" advTm="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Ko-kos-melk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Kokos-melk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Kokosmelk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C97C4FF-B602-9847-9736-525707E575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1"/>
    </mc:Choice>
    <mc:Fallback xmlns="">
      <p:transition spd="slow" advTm="1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Kokosmelk smaker søtt og godt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A6F106D1-F927-5347-80CA-ECF87FBC8D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6" name="Bilde 5" descr="Et bilde som inneholder mat, sitter, tallerken, bord&#10;&#10;Automatisk generert beskrivelse">
            <a:extLst>
              <a:ext uri="{FF2B5EF4-FFF2-40B4-BE49-F238E27FC236}">
                <a16:creationId xmlns:a16="http://schemas.microsoft.com/office/drawing/2014/main" id="{B298F05E-7EEA-BE48-8EF1-B6DEFA5B1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57321" y="607715"/>
            <a:ext cx="2881223" cy="432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"/>
    </mc:Choice>
    <mc:Fallback xmlns="">
      <p:transition spd="slow" advTm="4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Mark-jord-bær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Mark-jordbær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Markjordbær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"/>
    </mc:Choice>
    <mc:Fallback xmlns="">
      <p:transition spd="slow" advTm="9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2" y="4689783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I enga var det mange markjordbær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Et bilde som inneholder gress, bær, frukt, utendørs&#10;&#10;Automatisk generert beskrivelse">
            <a:extLst>
              <a:ext uri="{FF2B5EF4-FFF2-40B4-BE49-F238E27FC236}">
                <a16:creationId xmlns:a16="http://schemas.microsoft.com/office/drawing/2014/main" id="{F5050F26-ECCD-614C-81A5-EFDE0FE4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70672" y="669898"/>
            <a:ext cx="7090913" cy="415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"/>
    </mc:Choice>
    <mc:Fallback xmlns="">
      <p:transition spd="slow" advTm="4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A-gurk-sa-lat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Agurk-salat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Agurksalat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7"/>
    </mc:Choice>
    <mc:Fallback xmlns="">
      <p:transition spd="slow" advTm="1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er godt med laks og agurksalat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Et bilde som inneholder mat, tallerken, bord, innendørs&#10;&#10;Automatisk generert beskrivelse">
            <a:extLst>
              <a:ext uri="{FF2B5EF4-FFF2-40B4-BE49-F238E27FC236}">
                <a16:creationId xmlns:a16="http://schemas.microsoft.com/office/drawing/2014/main" id="{BB90197F-4070-9943-BDBF-2C19BAF1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50748" y="454497"/>
            <a:ext cx="7031607" cy="4294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"/>
    </mc:Choice>
    <mc:Fallback xmlns="">
      <p:transition spd="slow" advTm="5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Golf-ba-nen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De likte seg godt på golfbanen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Ko-kos-melk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Kokosmelk smaker søtt og godt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Mark-jord-bær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I enga var det mange markjordbær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A-gurk-sa-lat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Det er godt med laks og agurksalat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Hjer-te-in-farkt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Sykebilen kom da hun fikk hjerteinfarkt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Opp-vask-mid-del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Det var et effektivt oppvaskmiddel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Rips-bær-busk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De hadde en rispbærbusk i hagen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Fersk-vanns-fisk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Abboren er en ferskvannsfisk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Per-si-le-dusk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Det pynter opp med en persilledusk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Su-per-rask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Han var superrask til å løpe&amp;quot;&quot;/&gt;&lt;property id=&quot;20307&quot; value=&quot;275&quot;/&gt;&lt;/object&gt;&lt;object type=&quot;3&quot; unique_id=&quot;10730&quot;&gt;&lt;property id=&quot;20148&quot; value=&quot;5&quot;/&gt;&lt;property id=&quot;20300&quot; value=&quot;Slide 1 - &amp;quot;Sammensatte ord med utlyd som i  golf – melk – kork – mørkt - frosk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898</TotalTime>
  <Words>132</Words>
  <Application>Microsoft Macintosh PowerPoint</Application>
  <PresentationFormat>Widescreen</PresentationFormat>
  <Paragraphs>51</Paragraphs>
  <Slides>21</Slides>
  <Notes>0</Notes>
  <HiddenSlides>0</HiddenSlides>
  <MMClips>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Sammensatte ord  med utlyd som i  golf – melk – kork – mørkt - frosk</vt:lpstr>
      <vt:lpstr>Golf-ba-nen</vt:lpstr>
      <vt:lpstr>De likte seg godt på golfbanen</vt:lpstr>
      <vt:lpstr>Ko-kos-melk</vt:lpstr>
      <vt:lpstr>Kokosmelk smaker søtt og godt</vt:lpstr>
      <vt:lpstr>Mark-jord-bær</vt:lpstr>
      <vt:lpstr>I enga var det mange markjordbær</vt:lpstr>
      <vt:lpstr>A-gurk-sa-lat</vt:lpstr>
      <vt:lpstr>Det er godt med laks og agurksalat</vt:lpstr>
      <vt:lpstr>Hjer-te-in-farkt</vt:lpstr>
      <vt:lpstr>Sykebilen kom da hun fikk hjerteinfarkt</vt:lpstr>
      <vt:lpstr>Opp-vask-mid-del</vt:lpstr>
      <vt:lpstr>Det var et effektivt oppvaskmiddel</vt:lpstr>
      <vt:lpstr>Rips-bær-busk</vt:lpstr>
      <vt:lpstr>De hadde en rispbærbusk i hagen</vt:lpstr>
      <vt:lpstr>Fersk-vanns-fisk</vt:lpstr>
      <vt:lpstr>Abboren er en ferskvannsfisk</vt:lpstr>
      <vt:lpstr>Per-si-le-dusk</vt:lpstr>
      <vt:lpstr>Det pynter opp med en persilledusk</vt:lpstr>
      <vt:lpstr>Su-per-rask</vt:lpstr>
      <vt:lpstr>Han var superrask løper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56</cp:revision>
  <dcterms:created xsi:type="dcterms:W3CDTF">2020-02-19T13:29:40Z</dcterms:created>
  <dcterms:modified xsi:type="dcterms:W3CDTF">2021-01-07T10:15:21Z</dcterms:modified>
</cp:coreProperties>
</file>