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84" r:id="rId6"/>
    <p:sldId id="283" r:id="rId7"/>
    <p:sldId id="285" r:id="rId8"/>
    <p:sldId id="286" r:id="rId9"/>
    <p:sldId id="259" r:id="rId10"/>
    <p:sldId id="258" r:id="rId11"/>
    <p:sldId id="280" r:id="rId12"/>
    <p:sldId id="281" r:id="rId13"/>
    <p:sldId id="261" r:id="rId14"/>
    <p:sldId id="282" r:id="rId15"/>
    <p:sldId id="262" r:id="rId16"/>
    <p:sldId id="263" r:id="rId17"/>
    <p:sldId id="264" r:id="rId18"/>
    <p:sldId id="269" r:id="rId19"/>
    <p:sldId id="268" r:id="rId20"/>
    <p:sldId id="267" r:id="rId21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A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474A3-35BA-A944-8D37-790FAA8EBD5C}" v="1" dt="2020-07-03T09:35:0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FF00"/>
            </a:gs>
            <a:gs pos="2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kontakt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68B0B65-C57D-B34D-B824-C94E637A9F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"/>
    </mc:Choice>
    <mc:Fallback xmlns="">
      <p:transition spd="slow" advTm="3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kjent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92A4A16-037A-8249-845F-A398F4C57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agent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84F9873-92B7-8F4C-AB41-09E75479B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"/>
    </mc:Choice>
    <mc:Fallback xmlns="">
      <p:transition spd="slow" advTm="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pent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6BE4DD8-DE0C-3E43-A7D8-D5575500F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7"/>
    </mc:Choice>
    <mc:Fallback xmlns="">
      <p:transition spd="slow" advTm="3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blyant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06413A3-9FCB-234B-8D1F-F1A85974F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"/>
    </mc:Choice>
    <mc:Fallback xmlns="">
      <p:transition spd="slow" advTm="2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skjønt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7FDE7E0-1D1C-8843-841D-CB0CE91F0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2"/>
    </mc:Choice>
    <mc:Fallback xmlns="">
      <p:transition spd="slow" advTm="2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prosent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C96722A-C7CF-9B4C-B3D4-233CBAEA3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"/>
    </mc:Choice>
    <mc:Fallback xmlns="">
      <p:transition spd="slow" advTm="2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gevinst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98B8D38-879F-AB40-902A-8DA6A952E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0"/>
    </mc:Choice>
    <mc:Fallback xmlns="">
      <p:transition spd="slow" advTm="3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minst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CA6ADB1-0A6D-E047-9257-6EB9FE2C2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"/>
    </mc:Choice>
    <mc:Fallback xmlns="">
      <p:transition spd="slow" advTm="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kunst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D9EDE6D-E034-F44F-A041-14BE3D8D8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"/>
    </mc:Choice>
    <mc:Fallback xmlns="">
      <p:transition spd="slow" advTm="2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tekst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04F1C39-A4CB-C548-9DA8-A36A7BD64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"/>
    </mc:Choice>
    <mc:Fallback xmlns="">
      <p:transition spd="slow" advTm="2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inntekt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EC8AD43-CDE4-D244-86C4-7779B5C0F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"/>
    </mc:Choice>
    <mc:Fallback xmlns="">
      <p:transition spd="slow" advTm="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>
                <a:cs typeface="Calibri Light"/>
              </a:rPr>
              <a:t>hikst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5CD4AE4-5CA1-6B49-94DE-7A1D5E9A1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4"/>
    </mc:Choice>
    <mc:Fallback xmlns="">
      <p:transition spd="slow" advTm="3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plikt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571E7B0-6749-1441-9B26-5BDF0AA1E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"/>
    </mc:Choice>
    <mc:Fallback xmlns="">
      <p:transition spd="slow" advTm="2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makt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FDE7A12-0DFB-2A4A-BA41-45052A5A3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"/>
    </mc:Choice>
    <mc:Fallback xmlns="">
      <p:transition spd="slow" advTm="2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forakt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7381EF2-B812-1349-AB24-AD82752DA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8"/>
    </mc:Choice>
    <mc:Fallback xmlns="">
      <p:transition spd="slow" advTm="3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produkt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DC46A9B-07AB-6945-823A-2329771613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"/>
    </mc:Choice>
    <mc:Fallback xmlns="">
      <p:transition spd="slow" advTm="2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musikant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A5CBC9C-625C-604A-87DB-89C5FBBBA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"/>
    </mc:Choice>
    <mc:Fallback xmlns="">
      <p:transition spd="slow" advTm="2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konflikt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46DE428-DD33-2049-B2A5-4C425223F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9"/>
    </mc:Choice>
    <mc:Fallback xmlns="">
      <p:transition spd="slow" advTm="3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debutant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6688CE5-0963-5248-A628-B7E0DE6FF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6"/>
    </mc:Choice>
    <mc:Fallback xmlns="">
      <p:transition spd="slow" advTm="3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kontakt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inntekt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plikt&amp;quot;&quot;/&gt;&lt;property id=&quot;20307&quot; value=&quot;260&quot;/&gt;&lt;/object&gt;&lt;object type=&quot;3&quot; unique_id=&quot;10110&quot;&gt;&lt;property id=&quot;20148&quot; value=&quot;5&quot;/&gt;&lt;property id=&quot;20300&quot; value=&quot;Slide 9 - &amp;quot;debutant&amp;quot;&quot;/&gt;&lt;property id=&quot;20307&quot; value=&quot;259&quot;/&gt;&lt;/object&gt;&lt;object type=&quot;3&quot; unique_id=&quot;10111&quot;&gt;&lt;property id=&quot;20148&quot; value=&quot;5&quot;/&gt;&lt;property id=&quot;20300&quot; value=&quot;Slide 10 - &amp;quot;kjent&amp;quot;&quot;/&gt;&lt;property id=&quot;20307&quot; value=&quot;258&quot;/&gt;&lt;/object&gt;&lt;object type=&quot;3&quot; unique_id=&quot;10112&quot;&gt;&lt;property id=&quot;20148&quot; value=&quot;5&quot;/&gt;&lt;property id=&quot;20300&quot; value=&quot;Slide 13 - &amp;quot;blyant&amp;quot;&quot;/&gt;&lt;property id=&quot;20307&quot; value=&quot;261&quot;/&gt;&lt;/object&gt;&lt;object type=&quot;3&quot; unique_id=&quot;10113&quot;&gt;&lt;property id=&quot;20148&quot; value=&quot;5&quot;/&gt;&lt;property id=&quot;20300&quot; value=&quot;Slide 15 - &amp;quot;prosent&amp;quot;&quot;/&gt;&lt;property id=&quot;20307&quot; value=&quot;262&quot;/&gt;&lt;/object&gt;&lt;object type=&quot;3&quot; unique_id=&quot;10114&quot;&gt;&lt;property id=&quot;20148&quot; value=&quot;5&quot;/&gt;&lt;property id=&quot;20300&quot; value=&quot;Slide 16 - &amp;quot;gevinst&amp;quot;&quot;/&gt;&lt;property id=&quot;20307&quot; value=&quot;263&quot;/&gt;&lt;/object&gt;&lt;object type=&quot;3&quot; unique_id=&quot;10115&quot;&gt;&lt;property id=&quot;20148&quot; value=&quot;5&quot;/&gt;&lt;property id=&quot;20300&quot; value=&quot;Slide 17 - &amp;quot;minst&amp;quot;&quot;/&gt;&lt;property id=&quot;20307&quot; value=&quot;264&quot;/&gt;&lt;/object&gt;&lt;object type=&quot;3&quot; unique_id=&quot;10116&quot;&gt;&lt;property id=&quot;20148&quot; value=&quot;5&quot;/&gt;&lt;property id=&quot;20300&quot; value=&quot;Slide 18 - &amp;quot;kunst&amp;quot;&quot;/&gt;&lt;property id=&quot;20307&quot; value=&quot;269&quot;/&gt;&lt;/object&gt;&lt;object type=&quot;3&quot; unique_id=&quot;10117&quot;&gt;&lt;property id=&quot;20148&quot; value=&quot;5&quot;/&gt;&lt;property id=&quot;20300&quot; value=&quot;Slide 19 - &amp;quot;tekst&amp;quot;&quot;/&gt;&lt;property id=&quot;20307&quot; value=&quot;268&quot;/&gt;&lt;/object&gt;&lt;object type=&quot;3&quot; unique_id=&quot;10118&quot;&gt;&lt;property id=&quot;20148&quot; value=&quot;5&quot;/&gt;&lt;property id=&quot;20300&quot; value=&quot;Slide 20 - &amp;quot;hikst&amp;quot;&quot;/&gt;&lt;property id=&quot;20307&quot; value=&quot;267&quot;/&gt;&lt;/object&gt;&lt;object type=&quot;3&quot; unique_id=&quot;10123&quot;&gt;&lt;property id=&quot;20148&quot; value=&quot;5&quot;/&gt;&lt;property id=&quot;20300&quot; value=&quot;Slide 4 - &amp;quot;makt&amp;quot;&quot;/&gt;&lt;property id=&quot;20307&quot; value=&quot;272&quot;/&gt;&lt;/object&gt;&lt;object type=&quot;3&quot; unique_id=&quot;10523&quot;&gt;&lt;property id=&quot;20148&quot; value=&quot;5&quot;/&gt;&lt;property id=&quot;20300&quot; value=&quot;Slide 11 - &amp;quot;agent&amp;quot;&quot;/&gt;&lt;property id=&quot;20307&quot; value=&quot;280&quot;/&gt;&lt;/object&gt;&lt;object type=&quot;3&quot; unique_id=&quot;10524&quot;&gt;&lt;property id=&quot;20148&quot; value=&quot;5&quot;/&gt;&lt;property id=&quot;20300&quot; value=&quot;Slide 12 - &amp;quot;pent&amp;quot;&quot;/&gt;&lt;property id=&quot;20307&quot; value=&quot;281&quot;/&gt;&lt;/object&gt;&lt;object type=&quot;3&quot; unique_id=&quot;10525&quot;&gt;&lt;property id=&quot;20148&quot; value=&quot;5&quot;/&gt;&lt;property id=&quot;20300&quot; value=&quot;Slide 14 - &amp;quot;skjønt&amp;quot;&quot;/&gt;&lt;property id=&quot;20307&quot; value=&quot;282&quot;/&gt;&lt;/object&gt;&lt;object type=&quot;3&quot; unique_id=&quot;11027&quot;&gt;&lt;property id=&quot;20148&quot; value=&quot;5&quot;/&gt;&lt;property id=&quot;20300&quot; value=&quot;Slide 5 - &amp;quot;forakt&amp;quot;&quot;/&gt;&lt;property id=&quot;20307&quot; value=&quot;284&quot;/&gt;&lt;/object&gt;&lt;object type=&quot;3&quot; unique_id=&quot;11028&quot;&gt;&lt;property id=&quot;20148&quot; value=&quot;5&quot;/&gt;&lt;property id=&quot;20300&quot; value=&quot;Slide 6 - &amp;quot;produkt&amp;quot;&quot;/&gt;&lt;property id=&quot;20307&quot; value=&quot;283&quot;/&gt;&lt;/object&gt;&lt;object type=&quot;3&quot; unique_id=&quot;11029&quot;&gt;&lt;property id=&quot;20148&quot; value=&quot;5&quot;/&gt;&lt;property id=&quot;20300&quot; value=&quot;Slide 7 - &amp;quot;musikant&amp;quot;&quot;/&gt;&lt;property id=&quot;20307&quot; value=&quot;285&quot;/&gt;&lt;/object&gt;&lt;object type=&quot;3&quot; unique_id=&quot;11030&quot;&gt;&lt;property id=&quot;20148&quot; value=&quot;5&quot;/&gt;&lt;property id=&quot;20300&quot; value=&quot;Slide 8 - &amp;quot;konflikt&amp;quot;&quot;/&gt;&lt;property id=&quot;20307&quot; value=&quot;286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Widescreen</PresentationFormat>
  <Paragraphs>20</Paragraphs>
  <Slides>20</Slides>
  <Notes>0</Notes>
  <HiddenSlides>0</HiddenSlides>
  <MMClips>20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kontakt</vt:lpstr>
      <vt:lpstr>inntekt</vt:lpstr>
      <vt:lpstr>plikt</vt:lpstr>
      <vt:lpstr>makt</vt:lpstr>
      <vt:lpstr>forakt</vt:lpstr>
      <vt:lpstr>produkt</vt:lpstr>
      <vt:lpstr>musikant</vt:lpstr>
      <vt:lpstr>konflikt</vt:lpstr>
      <vt:lpstr>debutant</vt:lpstr>
      <vt:lpstr>kjent</vt:lpstr>
      <vt:lpstr>agent</vt:lpstr>
      <vt:lpstr>pent</vt:lpstr>
      <vt:lpstr>blyant</vt:lpstr>
      <vt:lpstr>skjønt</vt:lpstr>
      <vt:lpstr>prosent</vt:lpstr>
      <vt:lpstr>gevinst</vt:lpstr>
      <vt:lpstr>minst</vt:lpstr>
      <vt:lpstr>kunst</vt:lpstr>
      <vt:lpstr>tekst</vt:lpstr>
      <vt:lpstr>hikst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2021-01-07T10:24:52Z</dcterms:modified>
</cp:coreProperties>
</file>