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9" r:id="rId11"/>
    <p:sldId id="268" r:id="rId12"/>
    <p:sldId id="267" r:id="rId13"/>
    <p:sldId id="266" r:id="rId14"/>
    <p:sldId id="265" r:id="rId15"/>
    <p:sldId id="274" r:id="rId16"/>
    <p:sldId id="273" r:id="rId17"/>
    <p:sldId id="272" r:id="rId18"/>
    <p:sldId id="271" r:id="rId19"/>
    <p:sldId id="270" r:id="rId20"/>
    <p:sldId id="279" r:id="rId21"/>
    <p:sldId id="278" r:id="rId22"/>
    <p:sldId id="277" r:id="rId23"/>
    <p:sldId id="276" r:id="rId24"/>
    <p:sldId id="275" r:id="rId25"/>
  </p:sldIdLst>
  <p:sldSz cx="12192000" cy="6858000"/>
  <p:notesSz cx="6858000" cy="9144000"/>
  <p:custDataLst>
    <p:tags r:id="rId26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CA44E-2751-418F-9227-663AA48B7EE6}" v="12" dt="2020-02-17T14:18:20.938"/>
    <p1510:client id="{2C2B51FB-EDDA-4AE1-B331-A52D2DC2363A}" v="85" dt="2020-03-23T08:21:18.899"/>
    <p1510:client id="{616178CF-EA3B-4446-B1C5-1530821412C4}" v="4" dt="2020-04-04T11:41:42.758"/>
    <p1510:client id="{7573B999-1CF5-462D-9D49-9117C7DDA34C}" v="80" dt="2020-02-17T14:26:41.525"/>
    <p1510:client id="{DAA8E017-C93B-4EEB-989F-AE882A1EA352}" v="8" dt="2020-02-17T14:37:09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3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541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22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16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829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496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71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6" name="Plasshaldar for innha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8" name="Plasshaldar for bot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221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4" name="Plasshaldar for bot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3335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3" name="Plasshaldar for bot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433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349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07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AB19-FBE3-46B3-ACE4-7B0425FCFE04}" type="datetimeFigureOut">
              <a:rPr lang="nn-NO" smtClean="0"/>
              <a:t>13.12.2020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69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38488" y="2800243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Kristian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7"/>
    </mc:Choice>
    <mc:Fallback xmlns="">
      <p:transition spd="slow" advTm="3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Presse</a:t>
            </a:r>
            <a:endParaRPr lang="nb-NO" dirty="0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"/>
    </mc:Choice>
    <mc:Fallback xmlns="">
      <p:transition spd="slow" advTm="3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Lavpris</a:t>
            </a:r>
            <a:endParaRPr lang="nb-NO" dirty="0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4"/>
    </mc:Choice>
    <mc:Fallback xmlns="">
      <p:transition spd="slow" advTm="2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Presang</a:t>
            </a:r>
            <a:endParaRPr lang="nb-NO" dirty="0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1"/>
    </mc:Choice>
    <mc:Fallback xmlns="">
      <p:transition spd="slow" advTm="2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Blodpropp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1"/>
    </mc:Choice>
    <mc:Fallback xmlns="">
      <p:transition spd="slow" advTm="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Trikk</a:t>
            </a:r>
            <a:endParaRPr lang="nb-NO" dirty="0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2"/>
    </mc:Choice>
    <mc:Fallback xmlns="">
      <p:transition spd="slow" advTm="2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Sentrum</a:t>
            </a:r>
            <a:endParaRPr lang="nb-NO" dirty="0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7"/>
    </mc:Choice>
    <mc:Fallback xmlns="">
      <p:transition spd="slow" advTm="2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Trøtt</a:t>
            </a:r>
            <a:endParaRPr lang="nb-NO" dirty="0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7"/>
    </mc:Choice>
    <mc:Fallback xmlns="">
      <p:transition spd="slow" advTm="3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Trakt</a:t>
            </a:r>
            <a:endParaRPr lang="nb-NO" dirty="0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"/>
    </mc:Choice>
    <mc:Fallback xmlns="">
      <p:transition spd="slow" advTm="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Treffe</a:t>
            </a:r>
            <a:endParaRPr lang="nb-NO" dirty="0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2"/>
    </mc:Choice>
    <mc:Fallback xmlns="">
      <p:transition spd="slow" advTm="3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Elektrisk</a:t>
            </a:r>
            <a:endParaRPr lang="nb-NO" dirty="0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2"/>
    </mc:Choice>
    <mc:Fallback xmlns="">
      <p:transition spd="slow" advTm="2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Krangle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1"/>
    </mc:Choice>
    <mc:Fallback xmlns="">
      <p:transition spd="slow" advTm="3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Uttrykk</a:t>
            </a:r>
            <a:endParaRPr lang="nb-NO" dirty="0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5"/>
    </mc:Choice>
    <mc:Fallback xmlns="">
      <p:transition spd="slow" advTm="2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Trøst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7"/>
    </mc:Choice>
    <mc:Fallback xmlns="">
      <p:transition spd="slow" advTm="2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Vrang</a:t>
            </a:r>
            <a:endParaRPr lang="nb-NO" dirty="0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0"/>
    </mc:Choice>
    <mc:Fallback xmlns="">
      <p:transition spd="slow" advTm="2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Båtvrak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"/>
    </mc:Choice>
    <mc:Fallback xmlns="">
      <p:transition spd="slow" advTm="2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Vrien</a:t>
            </a:r>
            <a:endParaRPr lang="nb-NO" dirty="0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6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1"/>
    </mc:Choice>
    <mc:Fallback xmlns="">
      <p:transition spd="slow" advTm="2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Krise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7"/>
    </mc:Choice>
    <mc:Fallback xmlns="">
      <p:transition spd="slow" advTm="3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Krone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1"/>
    </mc:Choice>
    <mc:Fallback xmlns="">
      <p:transition spd="slow" advTm="2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Krus</a:t>
            </a:r>
            <a:endParaRPr lang="nb-NO" dirty="0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2"/>
    </mc:Choice>
    <mc:Fallback xmlns="">
      <p:transition spd="slow" advTm="2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Kreditt</a:t>
            </a:r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6"/>
    </mc:Choice>
    <mc:Fallback xmlns="">
      <p:transition spd="slow" advTm="2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Mikro</a:t>
            </a:r>
            <a:endParaRPr lang="nb-NO" dirty="0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2"/>
    </mc:Choice>
    <mc:Fallback xmlns="">
      <p:transition spd="slow" advTm="2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Prate</a:t>
            </a:r>
            <a:endParaRPr lang="nb-NO" dirty="0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3"/>
    </mc:Choice>
    <mc:Fallback xmlns="">
      <p:transition spd="slow" advTm="3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Problem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3"/>
    </mc:Choice>
    <mc:Fallback xmlns="">
      <p:transition spd="slow" advTm="2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6&quot;&gt;&lt;object type=&quot;3&quot; unique_id=&quot;10107&quot;&gt;&lt;property id=&quot;20148&quot; value=&quot;5&quot;/&gt;&lt;property id=&quot;20300&quot; value=&quot;Slide 1 - &amp;quot;Kristian&amp;quot;&quot;/&gt;&lt;property id=&quot;20307&quot; value=&quot;256&quot;/&gt;&lt;/object&gt;&lt;object type=&quot;3&quot; unique_id=&quot;10108&quot;&gt;&lt;property id=&quot;20148&quot; value=&quot;5&quot;/&gt;&lt;property id=&quot;20300&quot; value=&quot;Slide 2 - &amp;quot;Krangle&amp;quot;&quot;/&gt;&lt;property id=&quot;20307&quot; value=&quot;257&quot;/&gt;&lt;/object&gt;&lt;object type=&quot;3&quot; unique_id=&quot;10109&quot;&gt;&lt;property id=&quot;20148&quot; value=&quot;5&quot;/&gt;&lt;property id=&quot;20300&quot; value=&quot;Slide 3 - &amp;quot;Krise&amp;quot;&quot;/&gt;&lt;property id=&quot;20307&quot; value=&quot;260&quot;/&gt;&lt;/object&gt;&lt;object type=&quot;3&quot; unique_id=&quot;10110&quot;&gt;&lt;property id=&quot;20148&quot; value=&quot;5&quot;/&gt;&lt;property id=&quot;20300&quot; value=&quot;Slide 4 - &amp;quot;Krone&amp;quot;&quot;/&gt;&lt;property id=&quot;20307&quot; value=&quot;259&quot;/&gt;&lt;/object&gt;&lt;object type=&quot;3&quot; unique_id=&quot;10111&quot;&gt;&lt;property id=&quot;20148&quot; value=&quot;5&quot;/&gt;&lt;property id=&quot;20300&quot; value=&quot;Slide 5 - &amp;quot;Krus&amp;quot;&quot;/&gt;&lt;property id=&quot;20307&quot; value=&quot;258&quot;/&gt;&lt;/object&gt;&lt;object type=&quot;3&quot; unique_id=&quot;10112&quot;&gt;&lt;property id=&quot;20148&quot; value=&quot;5&quot;/&gt;&lt;property id=&quot;20300&quot; value=&quot;Slide 6 - &amp;quot;Kreditt&amp;quot;&quot;/&gt;&lt;property id=&quot;20307&quot; value=&quot;261&quot;/&gt;&lt;/object&gt;&lt;object type=&quot;3&quot; unique_id=&quot;10113&quot;&gt;&lt;property id=&quot;20148&quot; value=&quot;5&quot;/&gt;&lt;property id=&quot;20300&quot; value=&quot;Slide 7 - &amp;quot;Mikro&amp;quot;&quot;/&gt;&lt;property id=&quot;20307&quot; value=&quot;262&quot;/&gt;&lt;/object&gt;&lt;object type=&quot;3&quot; unique_id=&quot;10114&quot;&gt;&lt;property id=&quot;20148&quot; value=&quot;5&quot;/&gt;&lt;property id=&quot;20300&quot; value=&quot;Slide 8 - &amp;quot;Prate&amp;quot;&quot;/&gt;&lt;property id=&quot;20307&quot; value=&quot;263&quot;/&gt;&lt;/object&gt;&lt;object type=&quot;3&quot; unique_id=&quot;10115&quot;&gt;&lt;property id=&quot;20148&quot; value=&quot;5&quot;/&gt;&lt;property id=&quot;20300&quot; value=&quot;Slide 9 - &amp;quot;Problem&amp;quot;&quot;/&gt;&lt;property id=&quot;20307&quot; value=&quot;264&quot;/&gt;&lt;/object&gt;&lt;object type=&quot;3&quot; unique_id=&quot;10116&quot;&gt;&lt;property id=&quot;20148&quot; value=&quot;5&quot;/&gt;&lt;property id=&quot;20300&quot; value=&quot;Slide 10 - &amp;quot;Presse&amp;quot;&quot;/&gt;&lt;property id=&quot;20307&quot; value=&quot;269&quot;/&gt;&lt;/object&gt;&lt;object type=&quot;3&quot; unique_id=&quot;10117&quot;&gt;&lt;property id=&quot;20148&quot; value=&quot;5&quot;/&gt;&lt;property id=&quot;20300&quot; value=&quot;Slide 11 - &amp;quot;Lavpris&amp;quot;&quot;/&gt;&lt;property id=&quot;20307&quot; value=&quot;268&quot;/&gt;&lt;/object&gt;&lt;object type=&quot;3&quot; unique_id=&quot;10118&quot;&gt;&lt;property id=&quot;20148&quot; value=&quot;5&quot;/&gt;&lt;property id=&quot;20300&quot; value=&quot;Slide 12 - &amp;quot;Presang&amp;quot;&quot;/&gt;&lt;property id=&quot;20307&quot; value=&quot;267&quot;/&gt;&lt;/object&gt;&lt;object type=&quot;3&quot; unique_id=&quot;10119&quot;&gt;&lt;property id=&quot;20148&quot; value=&quot;5&quot;/&gt;&lt;property id=&quot;20300&quot; value=&quot;Slide 13 - &amp;quot;Blodpropp&amp;quot;&quot;/&gt;&lt;property id=&quot;20307&quot; value=&quot;266&quot;/&gt;&lt;/object&gt;&lt;object type=&quot;3&quot; unique_id=&quot;10120&quot;&gt;&lt;property id=&quot;20148&quot; value=&quot;5&quot;/&gt;&lt;property id=&quot;20300&quot; value=&quot;Slide 14 - &amp;quot;Trikk&amp;quot;&quot;/&gt;&lt;property id=&quot;20307&quot; value=&quot;265&quot;/&gt;&lt;/object&gt;&lt;object type=&quot;3&quot; unique_id=&quot;10121&quot;&gt;&lt;property id=&quot;20148&quot; value=&quot;5&quot;/&gt;&lt;property id=&quot;20300&quot; value=&quot;Slide 15 - &amp;quot;Sentrum&amp;quot;&quot;/&gt;&lt;property id=&quot;20307&quot; value=&quot;274&quot;/&gt;&lt;/object&gt;&lt;object type=&quot;3&quot; unique_id=&quot;10122&quot;&gt;&lt;property id=&quot;20148&quot; value=&quot;5&quot;/&gt;&lt;property id=&quot;20300&quot; value=&quot;Slide 16 - &amp;quot;Trøtt&amp;quot;&quot;/&gt;&lt;property id=&quot;20307&quot; value=&quot;273&quot;/&gt;&lt;/object&gt;&lt;object type=&quot;3&quot; unique_id=&quot;10123&quot;&gt;&lt;property id=&quot;20148&quot; value=&quot;5&quot;/&gt;&lt;property id=&quot;20300&quot; value=&quot;Slide 17 - &amp;quot;Trakt&amp;quot;&quot;/&gt;&lt;property id=&quot;20307&quot; value=&quot;272&quot;/&gt;&lt;/object&gt;&lt;object type=&quot;3&quot; unique_id=&quot;10124&quot;&gt;&lt;property id=&quot;20148&quot; value=&quot;5&quot;/&gt;&lt;property id=&quot;20300&quot; value=&quot;Slide 18 - &amp;quot;Treffe&amp;quot;&quot;/&gt;&lt;property id=&quot;20307&quot; value=&quot;271&quot;/&gt;&lt;/object&gt;&lt;object type=&quot;3&quot; unique_id=&quot;10125&quot;&gt;&lt;property id=&quot;20148&quot; value=&quot;5&quot;/&gt;&lt;property id=&quot;20300&quot; value=&quot;Slide 19 - &amp;quot;Elektrisk&amp;quot;&quot;/&gt;&lt;property id=&quot;20307&quot; value=&quot;270&quot;/&gt;&lt;/object&gt;&lt;object type=&quot;3&quot; unique_id=&quot;10126&quot;&gt;&lt;property id=&quot;20148&quot; value=&quot;5&quot;/&gt;&lt;property id=&quot;20300&quot; value=&quot;Slide 20 - &amp;quot;Uttrykk&amp;quot;&quot;/&gt;&lt;property id=&quot;20307&quot; value=&quot;279&quot;/&gt;&lt;/object&gt;&lt;object type=&quot;3&quot; unique_id=&quot;10127&quot;&gt;&lt;property id=&quot;20148&quot; value=&quot;5&quot;/&gt;&lt;property id=&quot;20300&quot; value=&quot;Slide 21 - &amp;quot;Trøst&amp;quot;&quot;/&gt;&lt;property id=&quot;20307&quot; value=&quot;278&quot;/&gt;&lt;/object&gt;&lt;object type=&quot;3&quot; unique_id=&quot;10128&quot;&gt;&lt;property id=&quot;20148&quot; value=&quot;5&quot;/&gt;&lt;property id=&quot;20300&quot; value=&quot;Slide 22 - &amp;quot;Vrang&amp;quot;&quot;/&gt;&lt;property id=&quot;20307&quot; value=&quot;277&quot;/&gt;&lt;/object&gt;&lt;object type=&quot;3&quot; unique_id=&quot;10129&quot;&gt;&lt;property id=&quot;20148&quot; value=&quot;5&quot;/&gt;&lt;property id=&quot;20300&quot; value=&quot;Slide 23 - &amp;quot;Båtvrak&amp;quot;&quot;/&gt;&lt;property id=&quot;20307&quot; value=&quot;276&quot;/&gt;&lt;/object&gt;&lt;object type=&quot;3&quot; unique_id=&quot;10130&quot;&gt;&lt;property id=&quot;20148&quot; value=&quot;5&quot;/&gt;&lt;property id=&quot;20300&quot; value=&quot;Slide 24 - &amp;quot;Vrien&amp;quot;&quot;/&gt;&lt;property id=&quot;20307&quot; value=&quot;275&quot;/&gt;&lt;/object&gt;&lt;/object&gt;&lt;object type=&quot;8&quot; unique_id=&quot;101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Macintosh PowerPoint</Application>
  <PresentationFormat>Widescreen</PresentationFormat>
  <Paragraphs>24</Paragraphs>
  <Slides>24</Slides>
  <Notes>0</Notes>
  <HiddenSlides>0</HiddenSlides>
  <MMClips>24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Office-tema</vt:lpstr>
      <vt:lpstr>Kristian</vt:lpstr>
      <vt:lpstr>Krangle</vt:lpstr>
      <vt:lpstr>Krise</vt:lpstr>
      <vt:lpstr>Krone</vt:lpstr>
      <vt:lpstr>Krus</vt:lpstr>
      <vt:lpstr>Kreditt</vt:lpstr>
      <vt:lpstr>Mikro</vt:lpstr>
      <vt:lpstr>Prate</vt:lpstr>
      <vt:lpstr>Problem</vt:lpstr>
      <vt:lpstr>Presse</vt:lpstr>
      <vt:lpstr>Lavpris</vt:lpstr>
      <vt:lpstr>Presang</vt:lpstr>
      <vt:lpstr>Blodpropp</vt:lpstr>
      <vt:lpstr>Trikk</vt:lpstr>
      <vt:lpstr>Sentrum</vt:lpstr>
      <vt:lpstr>Trøtt</vt:lpstr>
      <vt:lpstr>Trakt</vt:lpstr>
      <vt:lpstr>Treffe</vt:lpstr>
      <vt:lpstr>Elektrisk</vt:lpstr>
      <vt:lpstr>Uttrykk</vt:lpstr>
      <vt:lpstr>Trøst</vt:lpstr>
      <vt:lpstr>Vrang</vt:lpstr>
      <vt:lpstr>Båtvrak</vt:lpstr>
      <vt:lpstr>Vrien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126</cp:revision>
  <dcterms:created xsi:type="dcterms:W3CDTF">2020-02-17T14:16:14Z</dcterms:created>
  <dcterms:modified xsi:type="dcterms:W3CDTF">2020-12-13T22:42:14Z</dcterms:modified>
</cp:coreProperties>
</file>