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63" r:id="rId12"/>
    <p:sldId id="264" r:id="rId13"/>
    <p:sldId id="269" r:id="rId14"/>
    <p:sldId id="268" r:id="rId15"/>
    <p:sldId id="267" r:id="rId16"/>
    <p:sldId id="266" r:id="rId17"/>
    <p:sldId id="265" r:id="rId18"/>
    <p:sldId id="274" r:id="rId19"/>
    <p:sldId id="273" r:id="rId20"/>
    <p:sldId id="272" r:id="rId21"/>
    <p:sldId id="271" r:id="rId22"/>
    <p:sldId id="270" r:id="rId23"/>
    <p:sldId id="279" r:id="rId24"/>
    <p:sldId id="278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Knapp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BD395DD-AC5F-0246-90DF-9EF2FFBF9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8"/>
    </mc:Choice>
    <mc:Fallback xmlns="">
      <p:transition spd="slow" advTm="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Snegle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41E5E50-1323-8045-AF88-177D681B0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"/>
    </mc:Choice>
    <mc:Fallback xmlns="">
      <p:transition spd="slow" advTm="2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Snill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3C3E6E5-FD61-D24C-A9BE-B710FA533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Snorkle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1A8F415E-FAA8-564A-844B-378B573AB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"/>
    </mc:Choice>
    <mc:Fallback xmlns="">
      <p:transition spd="slow" advTm="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Snuble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B25EA028-858A-AE47-A698-827A5568C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"/>
    </mc:Choice>
    <mc:Fallback xmlns="">
      <p:transition spd="slow" advTm="3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Snyte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328781E6-3662-304E-92AC-E8550C3BB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"/>
    </mc:Choice>
    <mc:Fallback xmlns="">
      <p:transition spd="slow" advTm="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Snøvær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50E2917-286C-0848-92D6-6EFBB8487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"/>
    </mc:Choice>
    <mc:Fallback xmlns="">
      <p:transition spd="slow" advTm="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Snøre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C3168C2-6038-8D40-8270-2C9C48C52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4"/>
    </mc:Choice>
    <mc:Fallback xmlns="">
      <p:transition spd="slow" advTm="2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Svak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86158A22-5F75-8749-A478-72BB78781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"/>
    </mc:Choice>
    <mc:Fallback xmlns="">
      <p:transition spd="slow" advTm="2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Svett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D9E24ABE-273F-0940-973A-2626666ED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Sviske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05912DD-B370-A742-816B-5FB74236B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"/>
    </mc:Choice>
    <mc:Fallback xmlns="">
      <p:transition spd="slow" advTm="2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874EE0A4-94A5-DC4E-8FB5-F486B7206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Svoger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63EB4DD-CDF5-344A-BA73-4E6F36276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"/>
    </mc:Choice>
    <mc:Fallback xmlns="">
      <p:transition spd="slow" advTm="2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Svømme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B7004B44-C854-E94F-A412-A8A57CE03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6"/>
    </mc:Choice>
    <mc:Fallback xmlns="">
      <p:transition spd="slow" advTm="2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Sving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FDD079F-D1AA-D948-BE93-702E8FD58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"/>
    </mc:Choice>
    <mc:Fallback xmlns="">
      <p:transition spd="slow" advTm="2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Svelge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33634BC5-7F61-E84A-85BD-560843F13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"/>
    </mc:Choice>
    <mc:Fallback xmlns="">
      <p:transition spd="slow" advTm="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Svamp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4CA0E46-5066-8E47-9BDC-306F3621A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"/>
    </mc:Choice>
    <mc:Fallback xmlns="">
      <p:transition spd="slow" advTm="2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Knipe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367C233C-D737-0A44-8F2A-3A419C558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Knuse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3E9DC67-E1C7-6B47-AE59-7C6D40E2A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3"/>
    </mc:Choice>
    <mc:Fallback xmlns="">
      <p:transition spd="slow" advTm="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Knyte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5236514-2614-3F4C-868C-2F32536C3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"/>
    </mc:Choice>
    <mc:Fallback xmlns="">
      <p:transition spd="slow" advTm="2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Knær</a:t>
            </a:r>
            <a:endParaRPr lang="nb-NO" dirty="0"/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B4A30F39-D0C4-8942-8165-F29F0AD63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"/>
    </mc:Choice>
    <mc:Fallback xmlns="">
      <p:transition spd="slow" advTm="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Knabbe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87610CE1-B7C9-E140-8794-65486CC2B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"/>
    </mc:Choice>
    <mc:Fallback xmlns="">
      <p:transition spd="slow" advTm="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Knopp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706B7DD-94BB-0D44-A2A8-E5DA36447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1"/>
    </mc:Choice>
    <mc:Fallback xmlns="">
      <p:transition spd="slow" advTm="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Snakke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BB08EC47-B875-2545-BD2F-DFBFE7A52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"/>
    </mc:Choice>
    <mc:Fallback xmlns="">
      <p:transition spd="slow" advTm="2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Knapp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Kn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Knip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Knuse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Knyt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Knopp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Snegle&amp;quot;&quot;/&gt;&lt;property id=&quot;20307&quot; value=&quot;262&quot;/&gt;&lt;/object&gt;&lt;object type=&quot;3&quot; unique_id=&quot;10114&quot;&gt;&lt;property id=&quot;20148&quot; value=&quot;5&quot;/&gt;&lt;property id=&quot;20300&quot; value=&quot;Slide 11 - &amp;quot;Snill&amp;quot;&quot;/&gt;&lt;property id=&quot;20307&quot; value=&quot;263&quot;/&gt;&lt;/object&gt;&lt;object type=&quot;3&quot; unique_id=&quot;10115&quot;&gt;&lt;property id=&quot;20148&quot; value=&quot;5&quot;/&gt;&lt;property id=&quot;20300&quot; value=&quot;Slide 12 - &amp;quot;Snorkle&amp;quot;&quot;/&gt;&lt;property id=&quot;20307&quot; value=&quot;264&quot;/&gt;&lt;/object&gt;&lt;object type=&quot;3&quot; unique_id=&quot;10116&quot;&gt;&lt;property id=&quot;20148&quot; value=&quot;5&quot;/&gt;&lt;property id=&quot;20300&quot; value=&quot;Slide 13 - &amp;quot;Snuble&amp;quot;&quot;/&gt;&lt;property id=&quot;20307&quot; value=&quot;269&quot;/&gt;&lt;/object&gt;&lt;object type=&quot;3&quot; unique_id=&quot;10117&quot;&gt;&lt;property id=&quot;20148&quot; value=&quot;5&quot;/&gt;&lt;property id=&quot;20300&quot; value=&quot;Slide 14 - &amp;quot;Snyte&amp;quot;&quot;/&gt;&lt;property id=&quot;20307&quot; value=&quot;268&quot;/&gt;&lt;/object&gt;&lt;object type=&quot;3&quot; unique_id=&quot;10118&quot;&gt;&lt;property id=&quot;20148&quot; value=&quot;5&quot;/&gt;&lt;property id=&quot;20300&quot; value=&quot;Slide 15 - &amp;quot;Snøvær&amp;quot;&quot;/&gt;&lt;property id=&quot;20307&quot; value=&quot;267&quot;/&gt;&lt;/object&gt;&lt;object type=&quot;3&quot; unique_id=&quot;10119&quot;&gt;&lt;property id=&quot;20148&quot; value=&quot;5&quot;/&gt;&lt;property id=&quot;20300&quot; value=&quot;Slide 16 - &amp;quot;Snøre&amp;quot;&quot;/&gt;&lt;property id=&quot;20307&quot; value=&quot;266&quot;/&gt;&lt;/object&gt;&lt;object type=&quot;3&quot; unique_id=&quot;10120&quot;&gt;&lt;property id=&quot;20148&quot; value=&quot;5&quot;/&gt;&lt;property id=&quot;20300&quot; value=&quot;Slide 17 - &amp;quot;Svak&amp;quot;&quot;/&gt;&lt;property id=&quot;20307&quot; value=&quot;265&quot;/&gt;&lt;/object&gt;&lt;object type=&quot;3&quot; unique_id=&quot;10121&quot;&gt;&lt;property id=&quot;20148&quot; value=&quot;5&quot;/&gt;&lt;property id=&quot;20300&quot; value=&quot;Slide 18 - &amp;quot;Svett&amp;quot;&quot;/&gt;&lt;property id=&quot;20307&quot; value=&quot;274&quot;/&gt;&lt;/object&gt;&lt;object type=&quot;3&quot; unique_id=&quot;10122&quot;&gt;&lt;property id=&quot;20148&quot; value=&quot;5&quot;/&gt;&lt;property id=&quot;20300&quot; value=&quot;Slide 19 - &amp;quot;Sviske&amp;quot;&quot;/&gt;&lt;property id=&quot;20307&quot; value=&quot;273&quot;/&gt;&lt;/object&gt;&lt;object type=&quot;3&quot; unique_id=&quot;10123&quot;&gt;&lt;property id=&quot;20148&quot; value=&quot;5&quot;/&gt;&lt;property id=&quot;20300&quot; value=&quot;Slide 20 - &amp;quot;Svoger&amp;quot;&quot;/&gt;&lt;property id=&quot;20307&quot; value=&quot;272&quot;/&gt;&lt;/object&gt;&lt;object type=&quot;3&quot; unique_id=&quot;10124&quot;&gt;&lt;property id=&quot;20148&quot; value=&quot;5&quot;/&gt;&lt;property id=&quot;20300&quot; value=&quot;Slide 21 - &amp;quot;Svømme&amp;quot;&quot;/&gt;&lt;property id=&quot;20307&quot; value=&quot;271&quot;/&gt;&lt;/object&gt;&lt;object type=&quot;3&quot; unique_id=&quot;10125&quot;&gt;&lt;property id=&quot;20148&quot; value=&quot;5&quot;/&gt;&lt;property id=&quot;20300&quot; value=&quot;Slide 22 - &amp;quot;Sving&amp;quot;&quot;/&gt;&lt;property id=&quot;20307&quot; value=&quot;270&quot;/&gt;&lt;/object&gt;&lt;object type=&quot;3&quot; unique_id=&quot;10126&quot;&gt;&lt;property id=&quot;20148&quot; value=&quot;5&quot;/&gt;&lt;property id=&quot;20300&quot; value=&quot;Slide 23 - &amp;quot;Svelge&amp;quot;&quot;/&gt;&lt;property id=&quot;20307&quot; value=&quot;279&quot;/&gt;&lt;/object&gt;&lt;object type=&quot;3&quot; unique_id=&quot;10127&quot;&gt;&lt;property id=&quot;20148&quot; value=&quot;5&quot;/&gt;&lt;property id=&quot;20300&quot; value=&quot;Slide 24 - &amp;quot;Svamp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Knær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Knabbe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Snakke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Knapp</vt:lpstr>
      <vt:lpstr>Kne</vt:lpstr>
      <vt:lpstr>Knipe</vt:lpstr>
      <vt:lpstr>Knuse</vt:lpstr>
      <vt:lpstr>Knyte</vt:lpstr>
      <vt:lpstr>Knær</vt:lpstr>
      <vt:lpstr>Knabbe</vt:lpstr>
      <vt:lpstr>Knopp</vt:lpstr>
      <vt:lpstr>Snakke</vt:lpstr>
      <vt:lpstr>Snegle</vt:lpstr>
      <vt:lpstr>Snill</vt:lpstr>
      <vt:lpstr>Snorkle</vt:lpstr>
      <vt:lpstr>Snuble</vt:lpstr>
      <vt:lpstr>Snyte</vt:lpstr>
      <vt:lpstr>Snøvær</vt:lpstr>
      <vt:lpstr>Snøre</vt:lpstr>
      <vt:lpstr>Svak</vt:lpstr>
      <vt:lpstr>Svett</vt:lpstr>
      <vt:lpstr>Sviske</vt:lpstr>
      <vt:lpstr>Svoger</vt:lpstr>
      <vt:lpstr>Svømme</vt:lpstr>
      <vt:lpstr>Sving</vt:lpstr>
      <vt:lpstr>Svelge</vt:lpstr>
      <vt:lpstr>Svamp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2020-12-14T14:09:39Z</dcterms:modified>
</cp:coreProperties>
</file>