
<file path=[Content_Types].xml><?xml version="1.0" encoding="utf-8"?>
<Types xmlns="http://schemas.openxmlformats.org/package/2006/content-types">
  <Default Extension="png" ContentType="image/png"/>
  <Default Extension="m4a" ContentType="audio/mp4"/>
  <Default Extension="aspx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797675" cy="9926638"/>
  <p:custDataLst>
    <p:tags r:id="rId27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7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AE06BB-D955-2D40-812A-582CB52B7902}" v="2" dt="2020-06-04T09:53:07.8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32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ål Lennart Horne" userId="46f3cf5ea75126dc" providerId="Windows Live" clId="Web-{3D0CE43A-AFD5-4E1D-8520-4B7F0AA6DE51}"/>
    <pc:docChg chg="modSld">
      <pc:chgData name="Pål Lennart Horne" userId="46f3cf5ea75126dc" providerId="Windows Live" clId="Web-{3D0CE43A-AFD5-4E1D-8520-4B7F0AA6DE51}" dt="2020-05-20T10:53:48.791" v="4" actId="14100"/>
      <pc:docMkLst>
        <pc:docMk/>
      </pc:docMkLst>
      <pc:sldChg chg="modSp">
        <pc:chgData name="Pål Lennart Horne" userId="46f3cf5ea75126dc" providerId="Windows Live" clId="Web-{3D0CE43A-AFD5-4E1D-8520-4B7F0AA6DE51}" dt="2020-05-20T10:53:35.385" v="0" actId="20577"/>
        <pc:sldMkLst>
          <pc:docMk/>
          <pc:sldMk cId="2513419402" sldId="273"/>
        </pc:sldMkLst>
        <pc:spChg chg="mod">
          <ac:chgData name="Pål Lennart Horne" userId="46f3cf5ea75126dc" providerId="Windows Live" clId="Web-{3D0CE43A-AFD5-4E1D-8520-4B7F0AA6DE51}" dt="2020-05-20T10:53:35.385" v="0" actId="20577"/>
          <ac:spMkLst>
            <pc:docMk/>
            <pc:sldMk cId="2513419402" sldId="273"/>
            <ac:spMk id="4" creationId="{00000000-0000-0000-0000-000000000000}"/>
          </ac:spMkLst>
        </pc:spChg>
      </pc:sldChg>
      <pc:sldChg chg="modSp">
        <pc:chgData name="Pål Lennart Horne" userId="46f3cf5ea75126dc" providerId="Windows Live" clId="Web-{3D0CE43A-AFD5-4E1D-8520-4B7F0AA6DE51}" dt="2020-05-20T10:53:48.791" v="4" actId="14100"/>
        <pc:sldMkLst>
          <pc:docMk/>
          <pc:sldMk cId="932713653" sldId="275"/>
        </pc:sldMkLst>
        <pc:picChg chg="mod">
          <ac:chgData name="Pål Lennart Horne" userId="46f3cf5ea75126dc" providerId="Windows Live" clId="Web-{3D0CE43A-AFD5-4E1D-8520-4B7F0AA6DE51}" dt="2020-05-20T10:53:48.791" v="4" actId="14100"/>
          <ac:picMkLst>
            <pc:docMk/>
            <pc:sldMk cId="932713653" sldId="275"/>
            <ac:picMk id="9" creationId="{5ADD1E50-7B33-E943-AC06-39F84DC32EFE}"/>
          </ac:picMkLst>
        </pc:picChg>
      </pc:sldChg>
    </pc:docChg>
  </pc:docChgLst>
  <pc:docChgLst>
    <pc:chgData name="Pål Lennart Horne" userId="46f3cf5ea75126dc" providerId="LiveId" clId="{AEAE06BB-D955-2D40-812A-582CB52B7902}"/>
    <pc:docChg chg="modSld">
      <pc:chgData name="Pål Lennart Horne" userId="46f3cf5ea75126dc" providerId="LiveId" clId="{AEAE06BB-D955-2D40-812A-582CB52B7902}" dt="2020-06-04T09:53:07.851" v="1"/>
      <pc:docMkLst>
        <pc:docMk/>
      </pc:docMkLst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3441284269" sldId="256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3441284269" sldId="256"/>
            <ac:picMk id="3" creationId="{66E39A20-35AE-D84E-9CD7-58C7EB7C289B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2157257447" sldId="257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2157257447" sldId="257"/>
            <ac:picMk id="2" creationId="{5064C0B1-FACD-F242-899B-FE72DE3ABDCD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3199371380" sldId="258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3199371380" sldId="258"/>
            <ac:picMk id="3" creationId="{18C4D166-2810-3746-B204-68CC02E86DE6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798320931" sldId="259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798320931" sldId="259"/>
            <ac:picMk id="2" creationId="{71D68115-9B34-334C-B2B2-AB782C09B7EA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2756982241" sldId="260"/>
        </pc:sldMkLst>
        <pc:spChg chg="mod">
          <ac:chgData name="Pål Lennart Horne" userId="46f3cf5ea75126dc" providerId="LiveId" clId="{AEAE06BB-D955-2D40-812A-582CB52B7902}" dt="2020-06-04T09:49:06.366" v="0" actId="20577"/>
          <ac:spMkLst>
            <pc:docMk/>
            <pc:sldMk cId="2756982241" sldId="260"/>
            <ac:spMk id="6" creationId="{00000000-0000-0000-0000-000000000000}"/>
          </ac:spMkLst>
        </pc:spChg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2756982241" sldId="260"/>
            <ac:picMk id="3" creationId="{4FE7682E-B8B5-7E49-840B-62B82BACA3E7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2442021502" sldId="261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2442021502" sldId="261"/>
            <ac:picMk id="2" creationId="{D55BC8E3-372C-604A-8800-D2463B4267F1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3891857935" sldId="262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3891857935" sldId="262"/>
            <ac:picMk id="3" creationId="{1AC8CAAE-26B5-4E46-B062-84F8FB3AAA02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1355084531" sldId="263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1355084531" sldId="263"/>
            <ac:picMk id="2" creationId="{F1233547-905A-954D-BE1C-23F88EE9983F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544093091" sldId="264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544093091" sldId="264"/>
            <ac:picMk id="3" creationId="{6FB7B904-DEC2-D84C-8EBB-DA4AC4A15F97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704488714" sldId="265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704488714" sldId="265"/>
            <ac:picMk id="2" creationId="{4A0A66F3-9838-9644-AA7B-D8A7D41A93E6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1145766383" sldId="266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1145766383" sldId="266"/>
            <ac:picMk id="3" creationId="{E78FDD5D-0762-864B-B37B-F5E6D8F54E2F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3191942052" sldId="267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3191942052" sldId="267"/>
            <ac:picMk id="2" creationId="{126851FF-7D3C-3D46-A6BF-6026C8172DE7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3573835570" sldId="268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3573835570" sldId="268"/>
            <ac:picMk id="3" creationId="{4187F2E1-525F-CE42-AD17-476D3D86D3FA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357157967" sldId="269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357157967" sldId="269"/>
            <ac:picMk id="2" creationId="{C7E8710A-B4EE-094C-890F-63B091889C07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4064530824" sldId="270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4064530824" sldId="270"/>
            <ac:picMk id="3" creationId="{A5AEA4AE-6B08-F24C-BE90-CD7CF8EC9086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1604290750" sldId="271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1604290750" sldId="271"/>
            <ac:picMk id="2" creationId="{C57B91AE-8AC0-C54D-840F-3A71EDC0D2EA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1984047787" sldId="272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1984047787" sldId="272"/>
            <ac:picMk id="3" creationId="{F1554DEB-0059-F04B-8BEE-BFFC3A6630AD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2513419402" sldId="273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2513419402" sldId="273"/>
            <ac:picMk id="2" creationId="{EA5F7F2D-0661-9F49-A81D-3A0D36886E3A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2120001990" sldId="274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2120001990" sldId="274"/>
            <ac:picMk id="3" creationId="{1D129DA2-1BD1-404C-89D9-2052C911D9C4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932713653" sldId="275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932713653" sldId="275"/>
            <ac:picMk id="2" creationId="{C2F38021-9903-7246-8A0C-DEA7F950CF01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4238302617" sldId="276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4238302617" sldId="276"/>
            <ac:picMk id="3" creationId="{BBAC7096-E7F6-7D4F-A249-A8378AC8733F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1307374097" sldId="277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1307374097" sldId="277"/>
            <ac:picMk id="2" creationId="{D8309FFD-0121-AD4E-97F3-4C4577A3B190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1555930369" sldId="278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1555930369" sldId="278"/>
            <ac:picMk id="3" creationId="{58FF7FC2-F1D0-334D-A137-28605E7AE66B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443686705" sldId="279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443686705" sldId="279"/>
            <ac:picMk id="2" creationId="{44B0E9DB-3C15-484D-8378-A8D032BA1970}"/>
          </ac:picMkLst>
        </pc:picChg>
      </pc:sldChg>
      <pc:sldChg chg="addSp modSp modTransition modAnim">
        <pc:chgData name="Pål Lennart Horne" userId="46f3cf5ea75126dc" providerId="LiveId" clId="{AEAE06BB-D955-2D40-812A-582CB52B7902}" dt="2020-06-04T09:53:07.851" v="1"/>
        <pc:sldMkLst>
          <pc:docMk/>
          <pc:sldMk cId="343453481" sldId="280"/>
        </pc:sldMkLst>
        <pc:picChg chg="add mod">
          <ac:chgData name="Pål Lennart Horne" userId="46f3cf5ea75126dc" providerId="LiveId" clId="{AEAE06BB-D955-2D40-812A-582CB52B7902}" dt="2020-06-04T09:53:07.851" v="1"/>
          <ac:picMkLst>
            <pc:docMk/>
            <pc:sldMk cId="343453481" sldId="280"/>
            <ac:picMk id="3" creationId="{3C5D8F76-8E2D-E042-995F-1092D63EA0D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845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651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794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910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777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300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224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4438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94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07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920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1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hyperlink" Target="https://pxhere.com/pt/photo/809609" TargetMode="External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hyperlink" Target="https://no.wikipedia.org/wiki/Torgkvartalet_kj%C3%B8pesenter" TargetMode="External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hyperlink" Target="https://no.wikipedia.org/wiki/Rohloff_AG" TargetMode="External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.png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hyperlink" Target="https://www.matogvinnett.no/en/helstekt-lammelar/" TargetMode="External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1.png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hyperlink" Target="https://pixabay.com/no/hjerter-valentine-kj%C3%A6rlighet-37308/" TargetMode="Externa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1.png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hyperlink" Target="https://pixabay.com/en/dresses-thai-style-thai-style-2059493/" TargetMode="External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3.xml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1.png"/><Relationship Id="rId2" Type="http://schemas.microsoft.com/office/2007/relationships/media" Target="../media/media25.m4a"/><Relationship Id="rId1" Type="http://schemas.openxmlformats.org/officeDocument/2006/relationships/tags" Target="../tags/tag25.xml"/><Relationship Id="rId6" Type="http://schemas.openxmlformats.org/officeDocument/2006/relationships/hyperlink" Target="https://pxhere.com/no/photo/860966" TargetMode="External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hyperlink" Target="https://www.bchumanist.ca/marriage_in_norway" TargetMode="External"/><Relationship Id="rId5" Type="http://schemas.openxmlformats.org/officeDocument/2006/relationships/image" Target="../media/image2.aspx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hyperlink" Target="http://efsancristobalcartagena.blogspot.com/2016/05/diferencias-entre-deportes-individuales.html" TargetMode="External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hyperlink" Target="https://de.wikipedia.org/wiki/Kino" TargetMode="External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b="1" dirty="0"/>
              <a:t>Ord som inneholder</a:t>
            </a:r>
            <a:br>
              <a:rPr lang="nb-NO" b="1" dirty="0"/>
            </a:br>
            <a:r>
              <a:rPr lang="nb-NO" b="1" dirty="0" err="1"/>
              <a:t>ki-kj-ky</a:t>
            </a:r>
            <a:endParaRPr lang="nb-NO" b="1" dirty="0"/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3C5D8F76-8E2D-E042-995F-1092D63EA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4"/>
    </mc:Choice>
    <mc:Fallback xmlns="">
      <p:transition spd="slow" advTm="6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 err="1"/>
              <a:t>Ki-na-ma-ten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Kina-maten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Kinamaten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6FB7B904-DEC2-D84C-8EBB-DA4AC4A15F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0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8"/>
    </mc:Choice>
    <mc:Fallback xmlns="">
      <p:transition spd="slow" advTm="12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840850" y="44413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Kinamaten smakte godt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10" name="Bilde 9" descr="Et bilde som inneholder tallerken, mat, bord, rett&#10;&#10;Automatisk generert beskrivelse">
            <a:extLst>
              <a:ext uri="{FF2B5EF4-FFF2-40B4-BE49-F238E27FC236}">
                <a16:creationId xmlns:a16="http://schemas.microsoft.com/office/drawing/2014/main" id="{454EE98A-D9A8-E641-AEC0-DD79D3AAF7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410488" y="477977"/>
            <a:ext cx="5852782" cy="4387718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4A0A66F3-9838-9644-AA7B-D8A7D41A93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4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0"/>
    </mc:Choice>
    <mc:Fallback xmlns="">
      <p:transition spd="slow" advTm="5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Kjø-</a:t>
            </a:r>
            <a:r>
              <a:rPr lang="nb-NO" dirty="0" err="1"/>
              <a:t>pe</a:t>
            </a:r>
            <a:r>
              <a:rPr lang="nb-NO" dirty="0"/>
              <a:t>-sen-ter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Kjøpe-senter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Kjøpesenter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E78FDD5D-0762-864B-B37B-F5E6D8F54E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7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3"/>
    </mc:Choice>
    <mc:Fallback xmlns="">
      <p:transition spd="slow" advTm="12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345057" y="4741682"/>
            <a:ext cx="11507637" cy="10331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 hadde bygd et nytt kjøpesenter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13" name="Bilde 12" descr="Et bilde som inneholder bygning, innendørs, bord, stor&#10;&#10;Automatisk generert beskrivelse">
            <a:extLst>
              <a:ext uri="{FF2B5EF4-FFF2-40B4-BE49-F238E27FC236}">
                <a16:creationId xmlns:a16="http://schemas.microsoft.com/office/drawing/2014/main" id="{79CC64EC-75F4-1F4B-9624-070A37334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327620" y="572977"/>
            <a:ext cx="5692341" cy="4250281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126851FF-7D3C-3D46-A6BF-6026C8172D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9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7"/>
    </mc:Choice>
    <mc:Fallback xmlns="">
      <p:transition spd="slow" advTm="5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Syk-</a:t>
            </a:r>
            <a:r>
              <a:rPr lang="nb-NO" dirty="0" err="1"/>
              <a:t>kel</a:t>
            </a:r>
            <a:r>
              <a:rPr lang="nb-NO" dirty="0"/>
              <a:t>-kje-de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Sykkel-kjede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Sykkelkjede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4187F2E1-525F-CE42-AD17-476D3D86D3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8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4"/>
    </mc:Choice>
    <mc:Fallback xmlns="">
      <p:transition spd="slow" advTm="1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906853" y="4487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Hun hadde kjøpt nytt </a:t>
            </a:r>
            <a:r>
              <a:rPr lang="nb-NO" b="1" dirty="0" err="1">
                <a:solidFill>
                  <a:srgbClr val="FF0000"/>
                </a:solidFill>
              </a:rPr>
              <a:t>sykkekjede</a:t>
            </a:r>
            <a:endParaRPr lang="nb-NO" b="1" dirty="0">
              <a:solidFill>
                <a:srgbClr val="FF0000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10" name="Bilde 9" descr="Et bilde som inneholder par, kjede, innendørs, sitter&#10;&#10;Automatisk generert beskrivelse">
            <a:extLst>
              <a:ext uri="{FF2B5EF4-FFF2-40B4-BE49-F238E27FC236}">
                <a16:creationId xmlns:a16="http://schemas.microsoft.com/office/drawing/2014/main" id="{51FD6496-27F3-5145-8081-BF3BAE2FE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924752" y="545222"/>
            <a:ext cx="7011940" cy="4051343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C7E8710A-B4EE-094C-890F-63B091889C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0"/>
    </mc:Choice>
    <mc:Fallback xmlns="">
      <p:transition spd="slow" advTm="6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Lam-me-</a:t>
            </a:r>
            <a:r>
              <a:rPr lang="nb-NO" dirty="0" err="1"/>
              <a:t>kjøt</a:t>
            </a:r>
            <a:r>
              <a:rPr lang="nb-NO" dirty="0"/>
              <a:t>-tet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Lamme-kjøttet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Lammekjøttet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A5AEA4AE-6B08-F24C-BE90-CD7CF8EC90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5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3"/>
    </mc:Choice>
    <mc:Fallback xmlns="">
      <p:transition spd="slow" advTm="13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23655" y="4487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Lammekjøttet var veldig mørt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9" name="Bilde 8" descr="Et bilde som inneholder tallerken, mat, bord, hvit&#10;&#10;Automatisk generert beskrivelse">
            <a:extLst>
              <a:ext uri="{FF2B5EF4-FFF2-40B4-BE49-F238E27FC236}">
                <a16:creationId xmlns:a16="http://schemas.microsoft.com/office/drawing/2014/main" id="{901AAE99-50C3-7E4E-8CFD-178790785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198165" y="726366"/>
            <a:ext cx="8914647" cy="3760867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C57B91AE-8AC0-C54D-840F-3A71EDC0D2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2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5"/>
    </mc:Choice>
    <mc:Fallback xmlns="">
      <p:transition spd="slow" advTm="8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Kjær-</a:t>
            </a:r>
            <a:r>
              <a:rPr lang="nb-NO" dirty="0" err="1"/>
              <a:t>lig</a:t>
            </a:r>
            <a:r>
              <a:rPr lang="nb-NO" dirty="0"/>
              <a:t>-he-</a:t>
            </a:r>
            <a:r>
              <a:rPr lang="nb-NO" dirty="0" err="1"/>
              <a:t>ten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Kjærlig-heten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Kjærligheten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F1554DEB-0059-F04B-8BEE-BFFC3A6630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0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9"/>
    </mc:Choice>
    <mc:Fallback xmlns="">
      <p:transition spd="slow" advTm="11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71183" y="44495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Kjærligheten vil seire</a:t>
            </a:r>
            <a:endParaRPr lang="nb-NO" b="1" dirty="0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F650A821-9EB2-064E-B3D7-B1C3611F61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880983" y="577190"/>
            <a:ext cx="6096000" cy="3949700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EA5F7F2D-0661-9F49-A81D-3A0D36886E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4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4"/>
    </mc:Choice>
    <mc:Fallback xmlns="">
      <p:transition spd="slow" advTm="7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Kir-</a:t>
            </a:r>
            <a:r>
              <a:rPr lang="nb-NO" dirty="0" err="1"/>
              <a:t>ke</a:t>
            </a:r>
            <a:r>
              <a:rPr lang="nb-NO" dirty="0"/>
              <a:t>-</a:t>
            </a:r>
            <a:r>
              <a:rPr lang="nb-NO" dirty="0" err="1"/>
              <a:t>bryl-lup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Kirke-bryllup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Kirkebryllup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66E39A20-35AE-D84E-9CD7-58C7EB7C28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2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6"/>
    </mc:Choice>
    <mc:Fallback xmlns="">
      <p:transition spd="slow" advTm="11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 err="1"/>
              <a:t>Kjo</a:t>
            </a:r>
            <a:r>
              <a:rPr lang="nb-NO" dirty="0"/>
              <a:t>-le-stof-fet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Kjole-stoffet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Kjole-stoffet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1D129DA2-1BD1-404C-89D9-2052C911D9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0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8"/>
    </mc:Choice>
    <mc:Fallback xmlns="">
      <p:transition spd="slow" advTm="11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414528" y="4600355"/>
            <a:ext cx="1121664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Kjolestoffet var av bomull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9" name="Bilde 8" descr="Et bilde som inneholder fargerik, forskjellig, farget, tog&#10;&#10;Automatisk generert beskrivelse">
            <a:extLst>
              <a:ext uri="{FF2B5EF4-FFF2-40B4-BE49-F238E27FC236}">
                <a16:creationId xmlns:a16="http://schemas.microsoft.com/office/drawing/2014/main" id="{5ADD1E50-7B33-E943-AC06-39F84DC32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221223" y="654552"/>
            <a:ext cx="5882904" cy="3910063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C2F38021-9903-7246-8A0C-DEA7F950CF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71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4"/>
    </mc:Choice>
    <mc:Fallback xmlns="">
      <p:transition spd="slow" advTm="8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Hø-ne-kyl-</a:t>
            </a:r>
            <a:r>
              <a:rPr lang="nb-NO" dirty="0" err="1"/>
              <a:t>ling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Høne-kylling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Hønekylling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BBAC7096-E7F6-7D4F-A249-A8378AC873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3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57"/>
    </mc:Choice>
    <mc:Fallback xmlns="">
      <p:transition spd="slow" advTm="13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42902" y="44835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Det dukket opp en hønekylling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10" name="Bilde 9" descr="Et bilde som inneholder tegning&#10;&#10;Automatisk generert beskrivelse">
            <a:extLst>
              <a:ext uri="{FF2B5EF4-FFF2-40B4-BE49-F238E27FC236}">
                <a16:creationId xmlns:a16="http://schemas.microsoft.com/office/drawing/2014/main" id="{4CDFA040-47CE-C844-83C4-CD8771295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73" y="454497"/>
            <a:ext cx="2902457" cy="4183499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D8309FFD-0121-AD4E-97F3-4C4577A3B1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3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2"/>
    </mc:Choice>
    <mc:Fallback xmlns="">
      <p:transition spd="slow" advTm="5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Kyst-lin-</a:t>
            </a:r>
            <a:r>
              <a:rPr lang="nb-NO" dirty="0" err="1"/>
              <a:t>jen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Kyst-linjen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Kystlinjen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58FF7FC2-F1D0-334D-A137-28605E7AE6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93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5"/>
    </mc:Choice>
    <mc:Fallback xmlns="">
      <p:transition spd="slow" advTm="11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556591" y="4636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Øya hadde en lang kystlinje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12" name="Bilde 11" descr="Et bilde som inneholder utendørs, gress, natur, vann&#10;&#10;Automatisk generert beskrivelse">
            <a:extLst>
              <a:ext uri="{FF2B5EF4-FFF2-40B4-BE49-F238E27FC236}">
                <a16:creationId xmlns:a16="http://schemas.microsoft.com/office/drawing/2014/main" id="{73320A9B-8ED1-4E42-898C-F4DC7BB1C2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478156" y="654552"/>
            <a:ext cx="7235687" cy="4070074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44B0E9DB-3C15-484D-8378-A8D032BA19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368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5"/>
    </mc:Choice>
    <mc:Fallback xmlns="">
      <p:transition spd="slow" advTm="5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35734" y="45827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 hadde ikke kirkebryllup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10" name="Bilde 9" descr="Et bilde som inneholder utendørs, person, vann, gress&#10;&#10;Automatisk generert beskrivelse">
            <a:extLst>
              <a:ext uri="{FF2B5EF4-FFF2-40B4-BE49-F238E27FC236}">
                <a16:creationId xmlns:a16="http://schemas.microsoft.com/office/drawing/2014/main" id="{D4B1A141-510D-9B46-A12D-78B5576D5B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636355" y="449359"/>
            <a:ext cx="6626916" cy="4417944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5064C0B1-FACD-F242-899B-FE72DE3ABD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9"/>
    </mc:Choice>
    <mc:Fallback xmlns="">
      <p:transition spd="slow" advTm="5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 err="1"/>
              <a:t>Ki</a:t>
            </a:r>
            <a:r>
              <a:rPr lang="nb-NO" dirty="0"/>
              <a:t>-lo-me-ter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Kilo-meter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Kilometer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18C4D166-2810-3746-B204-68CC02E86D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37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4"/>
    </mc:Choice>
    <mc:Fallback xmlns="">
      <p:transition spd="slow" advTm="11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40133" y="4901706"/>
            <a:ext cx="10515600" cy="903509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 løp mange kilometer</a:t>
            </a:r>
          </a:p>
        </p:txBody>
      </p:sp>
      <p:sp>
        <p:nvSpPr>
          <p:cNvPr id="7" name="Rektangel 6"/>
          <p:cNvSpPr/>
          <p:nvPr/>
        </p:nvSpPr>
        <p:spPr>
          <a:xfrm>
            <a:off x="740133" y="238383"/>
            <a:ext cx="1412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Si ordet høyt</a:t>
            </a:r>
          </a:p>
        </p:txBody>
      </p:sp>
      <p:pic>
        <p:nvPicPr>
          <p:cNvPr id="10" name="Bilde 9" descr="Et bilde som inneholder bilvei, utendørs, person, gate&#10;&#10;Automatisk generert beskrivelse">
            <a:extLst>
              <a:ext uri="{FF2B5EF4-FFF2-40B4-BE49-F238E27FC236}">
                <a16:creationId xmlns:a16="http://schemas.microsoft.com/office/drawing/2014/main" id="{F2528DE6-0C73-0D48-A3A8-50878B7BD8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015974" y="607715"/>
            <a:ext cx="6160052" cy="4104135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71D68115-9B34-334C-B2B2-AB782C09B7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32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8"/>
    </mc:Choice>
    <mc:Fallback xmlns="">
      <p:transition spd="slow" advTm="7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Skatt-kis-te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Skatt-kiste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Skattkiste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4FE7682E-B8B5-7E49-840B-62B82BACA3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9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8"/>
    </mc:Choice>
    <mc:Fallback xmlns="">
      <p:transition spd="slow" advTm="10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390144" y="4689782"/>
            <a:ext cx="11253216" cy="12599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 fant en skattkiste full av gull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9" name="Bilde 8" descr="Et bilde som inneholder tegning, vindu&#10;&#10;Automatisk generert beskrivelse">
            <a:extLst>
              <a:ext uri="{FF2B5EF4-FFF2-40B4-BE49-F238E27FC236}">
                <a16:creationId xmlns:a16="http://schemas.microsoft.com/office/drawing/2014/main" id="{93AA0285-4C92-E644-81CF-098E7E5C65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99" y="617530"/>
            <a:ext cx="4900992" cy="4354982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D55BC8E3-372C-604A-8800-D2463B4267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0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6"/>
    </mc:Choice>
    <mc:Fallback xmlns="">
      <p:transition spd="slow" advTm="7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 err="1"/>
              <a:t>Ki</a:t>
            </a:r>
            <a:r>
              <a:rPr lang="nb-NO" dirty="0"/>
              <a:t>-</a:t>
            </a:r>
            <a:r>
              <a:rPr lang="nb-NO" dirty="0" err="1"/>
              <a:t>no</a:t>
            </a:r>
            <a:r>
              <a:rPr lang="nb-NO" dirty="0"/>
              <a:t>-fil-men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Kino-filmen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Kinofilmen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1AC8CAAE-26B5-4E46-B062-84F8FB3AAA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85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45"/>
    </mc:Choice>
    <mc:Fallback xmlns="">
      <p:transition spd="slow" advTm="12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294423" y="4892511"/>
            <a:ext cx="11608454" cy="8461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Kinofilmen hadde premiere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10" name="Bilde 9" descr="Et bilde som inneholder innendørs, bord, stol, rom&#10;&#10;Automatisk generert beskrivelse">
            <a:extLst>
              <a:ext uri="{FF2B5EF4-FFF2-40B4-BE49-F238E27FC236}">
                <a16:creationId xmlns:a16="http://schemas.microsoft.com/office/drawing/2014/main" id="{C2CFAAC2-F939-FB48-A879-BCE88B951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089869" y="779882"/>
            <a:ext cx="6012261" cy="3987298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F1233547-905A-954D-BE1C-23F88EE998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0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2"/>
    </mc:Choice>
    <mc:Fallback xmlns="">
      <p:transition spd="slow" advTm="6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PERSISTENCEDATA" val="MMPROD_UIPERSISTENCEDATA"/>
  <p:tag name="MMPROD_UIDATA" val="&lt;database version=&quot;11.0&quot;&gt;&lt;object type=&quot;1&quot; unique_id=&quot;10001&quot;&gt;&lt;object type=&quot;2&quot; unique_id=&quot;10294&quot;&gt;&lt;object type=&quot;3&quot; unique_id=&quot;10295&quot;&gt;&lt;property id=&quot;20148&quot; value=&quot;5&quot;/&gt;&lt;property id=&quot;20300&quot; value=&quot;Slide 2 - &amp;quot;Kir-ke-bryl-lup&amp;quot;&quot;/&gt;&lt;property id=&quot;20307&quot; value=&quot;256&quot;/&gt;&lt;/object&gt;&lt;object type=&quot;3&quot; unique_id=&quot;10296&quot;&gt;&lt;property id=&quot;20148&quot; value=&quot;5&quot;/&gt;&lt;property id=&quot;20300&quot; value=&quot;Slide 3 - &amp;quot;De hadde ikke kirkebryllup&amp;quot;&quot;/&gt;&lt;property id=&quot;20307&quot; value=&quot;257&quot;/&gt;&lt;/object&gt;&lt;object type=&quot;3&quot; unique_id=&quot;10297&quot;&gt;&lt;property id=&quot;20148&quot; value=&quot;5&quot;/&gt;&lt;property id=&quot;20300&quot; value=&quot;Slide 4 - &amp;quot;Ki-lo-me-ter&amp;quot;&quot;/&gt;&lt;property id=&quot;20307&quot; value=&quot;258&quot;/&gt;&lt;/object&gt;&lt;object type=&quot;3&quot; unique_id=&quot;10298&quot;&gt;&lt;property id=&quot;20148&quot; value=&quot;5&quot;/&gt;&lt;property id=&quot;20300&quot; value=&quot;Slide 5 - &amp;quot;De løp mange kilometer&amp;quot;&quot;/&gt;&lt;property id=&quot;20307&quot; value=&quot;259&quot;/&gt;&lt;/object&gt;&lt;object type=&quot;3&quot; unique_id=&quot;10606&quot;&gt;&lt;property id=&quot;20148&quot; value=&quot;5&quot;/&gt;&lt;property id=&quot;20300&quot; value=&quot;Slide 6 - &amp;quot;Skatt-kis-te&amp;quot;&quot;/&gt;&lt;property id=&quot;20307&quot; value=&quot;260&quot;/&gt;&lt;/object&gt;&lt;object type=&quot;3&quot; unique_id=&quot;10607&quot;&gt;&lt;property id=&quot;20148&quot; value=&quot;5&quot;/&gt;&lt;property id=&quot;20300&quot; value=&quot;Slide 7 - &amp;quot;De fant en skattkiste full av gull&amp;quot;&quot;/&gt;&lt;property id=&quot;20307&quot; value=&quot;261&quot;/&gt;&lt;/object&gt;&lt;object type=&quot;3&quot; unique_id=&quot;10608&quot;&gt;&lt;property id=&quot;20148&quot; value=&quot;5&quot;/&gt;&lt;property id=&quot;20300&quot; value=&quot;Slide 8 - &amp;quot;Ki-no-fil-men&amp;quot;&quot;/&gt;&lt;property id=&quot;20307&quot; value=&quot;262&quot;/&gt;&lt;/object&gt;&lt;object type=&quot;3&quot; unique_id=&quot;10609&quot;&gt;&lt;property id=&quot;20148&quot; value=&quot;5&quot;/&gt;&lt;property id=&quot;20300&quot; value=&quot;Slide 9 - &amp;quot;Kinofilmen hadde premiere&amp;quot;&quot;/&gt;&lt;property id=&quot;20307&quot; value=&quot;263&quot;/&gt;&lt;/object&gt;&lt;object type=&quot;3&quot; unique_id=&quot;10610&quot;&gt;&lt;property id=&quot;20148&quot; value=&quot;5&quot;/&gt;&lt;property id=&quot;20300&quot; value=&quot;Slide 10 - &amp;quot;Ki-na-ma-ten&amp;quot;&quot;/&gt;&lt;property id=&quot;20307&quot; value=&quot;264&quot;/&gt;&lt;/object&gt;&lt;object type=&quot;3&quot; unique_id=&quot;10611&quot;&gt;&lt;property id=&quot;20148&quot; value=&quot;5&quot;/&gt;&lt;property id=&quot;20300&quot; value=&quot;Slide 11 - &amp;quot;Kinamaten smakte godt&amp;quot;&quot;/&gt;&lt;property id=&quot;20307&quot; value=&quot;265&quot;/&gt;&lt;/object&gt;&lt;object type=&quot;3&quot; unique_id=&quot;10612&quot;&gt;&lt;property id=&quot;20148&quot; value=&quot;5&quot;/&gt;&lt;property id=&quot;20300&quot; value=&quot;Slide 12 - &amp;quot;Kjø-pe-sen-ter&amp;quot;&quot;/&gt;&lt;property id=&quot;20307&quot; value=&quot;266&quot;/&gt;&lt;/object&gt;&lt;object type=&quot;3&quot; unique_id=&quot;10613&quot;&gt;&lt;property id=&quot;20148&quot; value=&quot;5&quot;/&gt;&lt;property id=&quot;20300&quot; value=&quot;Slide 13 - &amp;quot;De hadde bygd et nytt kjøpesenter&amp;quot;&quot;/&gt;&lt;property id=&quot;20307&quot; value=&quot;267&quot;/&gt;&lt;/object&gt;&lt;object type=&quot;3&quot; unique_id=&quot;10614&quot;&gt;&lt;property id=&quot;20148&quot; value=&quot;5&quot;/&gt;&lt;property id=&quot;20300&quot; value=&quot;Slide 14 - &amp;quot;Syk-kel-kje-de&amp;quot;&quot;/&gt;&lt;property id=&quot;20307&quot; value=&quot;268&quot;/&gt;&lt;/object&gt;&lt;object type=&quot;3&quot; unique_id=&quot;10615&quot;&gt;&lt;property id=&quot;20148&quot; value=&quot;5&quot;/&gt;&lt;property id=&quot;20300&quot; value=&quot;Slide 15 - &amp;quot;Hun hadde kjøpt nytt sykkekjede&amp;quot;&quot;/&gt;&lt;property id=&quot;20307&quot; value=&quot;269&quot;/&gt;&lt;/object&gt;&lt;object type=&quot;3&quot; unique_id=&quot;10616&quot;&gt;&lt;property id=&quot;20148&quot; value=&quot;5&quot;/&gt;&lt;property id=&quot;20300&quot; value=&quot;Slide 16 - &amp;quot;Lam-me-kjøt-tet&amp;quot;&quot;/&gt;&lt;property id=&quot;20307&quot; value=&quot;270&quot;/&gt;&lt;/object&gt;&lt;object type=&quot;3&quot; unique_id=&quot;10617&quot;&gt;&lt;property id=&quot;20148&quot; value=&quot;5&quot;/&gt;&lt;property id=&quot;20300&quot; value=&quot;Slide 17 - &amp;quot;Lammekjøttet var veldig mørt&amp;quot;&quot;/&gt;&lt;property id=&quot;20307&quot; value=&quot;271&quot;/&gt;&lt;/object&gt;&lt;object type=&quot;3&quot; unique_id=&quot;10618&quot;&gt;&lt;property id=&quot;20148&quot; value=&quot;5&quot;/&gt;&lt;property id=&quot;20300&quot; value=&quot;Slide 18 - &amp;quot;Kjær-lig-he-ten&amp;quot;&quot;/&gt;&lt;property id=&quot;20307&quot; value=&quot;272&quot;/&gt;&lt;/object&gt;&lt;object type=&quot;3&quot; unique_id=&quot;10619&quot;&gt;&lt;property id=&quot;20148&quot; value=&quot;5&quot;/&gt;&lt;property id=&quot;20300&quot; value=&quot;Slide 19 - &amp;quot;Kjærligheten vil seire&amp;quot;&quot;/&gt;&lt;property id=&quot;20307&quot; value=&quot;273&quot;/&gt;&lt;/object&gt;&lt;object type=&quot;3&quot; unique_id=&quot;10620&quot;&gt;&lt;property id=&quot;20148&quot; value=&quot;5&quot;/&gt;&lt;property id=&quot;20300&quot; value=&quot;Slide 20 - &amp;quot;Kjo-le-stof-fet&amp;quot;&quot;/&gt;&lt;property id=&quot;20307&quot; value=&quot;274&quot;/&gt;&lt;/object&gt;&lt;object type=&quot;3&quot; unique_id=&quot;10621&quot;&gt;&lt;property id=&quot;20148&quot; value=&quot;5&quot;/&gt;&lt;property id=&quot;20300&quot; value=&quot;Slide 21 - &amp;quot;Kjolestoffet var av bomull&amp;quot;&quot;/&gt;&lt;property id=&quot;20307&quot; value=&quot;275&quot;/&gt;&lt;/object&gt;&lt;object type=&quot;3&quot; unique_id=&quot;10622&quot;&gt;&lt;property id=&quot;20148&quot; value=&quot;5&quot;/&gt;&lt;property id=&quot;20300&quot; value=&quot;Slide 22 - &amp;quot;Hø-ne-kyl-ling&amp;quot;&quot;/&gt;&lt;property id=&quot;20307&quot; value=&quot;276&quot;/&gt;&lt;/object&gt;&lt;object type=&quot;3&quot; unique_id=&quot;10623&quot;&gt;&lt;property id=&quot;20148&quot; value=&quot;5&quot;/&gt;&lt;property id=&quot;20300&quot; value=&quot;Slide 23 - &amp;quot;Det dukket opp en hønekylling&amp;quot;&quot;/&gt;&lt;property id=&quot;20307&quot; value=&quot;277&quot;/&gt;&lt;/object&gt;&lt;object type=&quot;3&quot; unique_id=&quot;10624&quot;&gt;&lt;property id=&quot;20148&quot; value=&quot;5&quot;/&gt;&lt;property id=&quot;20300&quot; value=&quot;Slide 24 - &amp;quot;Kyst-lin-jen&amp;quot;&quot;/&gt;&lt;property id=&quot;20307&quot; value=&quot;278&quot;/&gt;&lt;/object&gt;&lt;object type=&quot;3&quot; unique_id=&quot;10625&quot;&gt;&lt;property id=&quot;20148&quot; value=&quot;5&quot;/&gt;&lt;property id=&quot;20300&quot; value=&quot;Slide 25 - &amp;quot;Øya hadde en lang kystlinje&amp;quot;&quot;/&gt;&lt;property id=&quot;20307&quot; value=&quot;279&quot;/&gt;&lt;/object&gt;&lt;object type=&quot;3&quot; unique_id=&quot;10730&quot;&gt;&lt;property id=&quot;20148&quot; value=&quot;5&quot;/&gt;&lt;property id=&quot;20300&quot; value=&quot;Slide 1 - &amp;quot;Ord som inneholder ki-kj-ky&amp;quot;&quot;/&gt;&lt;property id=&quot;20307&quot; value=&quot;280&quot;/&gt;&lt;/object&gt;&lt;/object&gt;&lt;object type=&quot;8&quot; unique_id=&quot;10304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8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3|3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7|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6|3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9|3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8|2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2|3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4|3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7|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5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1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{F91F105F-E05F-3943-BDD8-7CF4E288ADA2}tf10001069</Template>
  <TotalTime>1108</TotalTime>
  <Words>128</Words>
  <Application>Microsoft Office PowerPoint</Application>
  <PresentationFormat>Widescreen</PresentationFormat>
  <Paragraphs>61</Paragraphs>
  <Slides>25</Slides>
  <Notes>0</Notes>
  <HiddenSlides>0</HiddenSlides>
  <MMClips>25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Office-tema</vt:lpstr>
      <vt:lpstr>Ord som inneholder ki-kj-ky</vt:lpstr>
      <vt:lpstr>Kir-ke-bryl-lup</vt:lpstr>
      <vt:lpstr>De hadde ikke kirkebryllup</vt:lpstr>
      <vt:lpstr>Ki-lo-me-ter</vt:lpstr>
      <vt:lpstr>De løp mange kilometer</vt:lpstr>
      <vt:lpstr>Skatt-kis-te</vt:lpstr>
      <vt:lpstr>De fant en skattkiste full av gull</vt:lpstr>
      <vt:lpstr>Ki-no-fil-men</vt:lpstr>
      <vt:lpstr>Kinofilmen hadde premiere</vt:lpstr>
      <vt:lpstr>Ki-na-ma-ten</vt:lpstr>
      <vt:lpstr>Kinamaten smakte godt</vt:lpstr>
      <vt:lpstr>Kjø-pe-sen-ter</vt:lpstr>
      <vt:lpstr>De hadde bygd et nytt kjøpesenter</vt:lpstr>
      <vt:lpstr>Syk-kel-kje-de</vt:lpstr>
      <vt:lpstr>Hun hadde kjøpt nytt sykkekjede</vt:lpstr>
      <vt:lpstr>Lam-me-kjøt-tet</vt:lpstr>
      <vt:lpstr>Lammekjøttet var veldig mørt</vt:lpstr>
      <vt:lpstr>Kjær-lig-he-ten</vt:lpstr>
      <vt:lpstr>Kjærligheten vil seire</vt:lpstr>
      <vt:lpstr>Kjo-le-stof-fet</vt:lpstr>
      <vt:lpstr>Kjolestoffet var av bomull</vt:lpstr>
      <vt:lpstr>Hø-ne-kyl-ling</vt:lpstr>
      <vt:lpstr>Det dukket opp en hønekylling</vt:lpstr>
      <vt:lpstr>Kyst-lin-jen</vt:lpstr>
      <vt:lpstr>Øya hadde en lang kystlinje</vt:lpstr>
    </vt:vector>
  </TitlesOfParts>
  <Company>Bamble, Siljan og Skien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Dro-ne-pi-lo-ten</dc:title>
  <dc:creator>Pål Lennart Horne</dc:creator>
  <cp:lastModifiedBy>Pål Lennart Horne</cp:lastModifiedBy>
  <cp:revision>69</cp:revision>
  <dcterms:created xsi:type="dcterms:W3CDTF">2020-02-19T13:29:40Z</dcterms:created>
  <dcterms:modified xsi:type="dcterms:W3CDTF">2020-12-14T14:45:18Z</dcterms:modified>
</cp:coreProperties>
</file>