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6" r:id="rId15"/>
    <p:sldId id="257" r:id="rId16"/>
    <p:sldId id="258" r:id="rId17"/>
    <p:sldId id="259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797675" cy="9926638"/>
  <p:custDataLst>
    <p:tags r:id="rId27"/>
  </p:custData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FCAACF-B3EA-A94C-901F-1DA7A6F41E1D}" v="40" dt="2020-04-03T12:39:53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32" y="2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ål Lennart Horne" userId="46f3cf5ea75126dc" providerId="LiveId" clId="{DBFCAACF-B3EA-A94C-901F-1DA7A6F41E1D}"/>
    <pc:docChg chg="modSld">
      <pc:chgData name="Pål Lennart Horne" userId="46f3cf5ea75126dc" providerId="LiveId" clId="{DBFCAACF-B3EA-A94C-901F-1DA7A6F41E1D}" dt="2020-04-03T12:39:53.706" v="37"/>
      <pc:docMkLst>
        <pc:docMk/>
      </pc:docMkLst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441284269" sldId="256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441284269" sldId="256"/>
            <ac:picMk id="3" creationId="{969A4FE7-8884-9B4F-9FE2-9691E1E8B634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441284269" sldId="256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157257447" sldId="25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157257447" sldId="257"/>
            <ac:picMk id="3" creationId="{24BC7970-B55B-D847-9C73-6BED6E18C526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157257447" sldId="257"/>
            <ac:picMk id="9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199371380" sldId="258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199371380" sldId="258"/>
            <ac:picMk id="3" creationId="{FA0EA7AD-E609-734D-BD4C-13D1197BF154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199371380" sldId="258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798320931" sldId="259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798320931" sldId="259"/>
            <ac:picMk id="3" creationId="{0145B8B5-8110-4A40-A32E-70B0600EFA68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798320931" sldId="259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756982241" sldId="260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756982241" sldId="260"/>
            <ac:picMk id="3" creationId="{A07DCDB4-62AC-D343-8593-861002ADCA49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756982241" sldId="260"/>
            <ac:picMk id="4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442021502" sldId="261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442021502" sldId="261"/>
            <ac:picMk id="2" creationId="{AAF3069D-C218-224F-84E1-06D3EAE931F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442021502" sldId="261"/>
            <ac:picMk id="5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891857935" sldId="262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891857935" sldId="262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891857935" sldId="262"/>
            <ac:picMk id="4" creationId="{B579C5F0-DC11-004A-9C38-FE539CEBE3B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355084531" sldId="263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355084531" sldId="263"/>
            <ac:picMk id="2" creationId="{9DAC0BD7-EDDE-4A43-8B77-5F98BC7D98C7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355084531" sldId="263"/>
            <ac:picMk id="8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544093091" sldId="264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544093091" sldId="264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544093091" sldId="264"/>
            <ac:picMk id="4" creationId="{84AA0DB4-2E59-174B-941F-3A285A252753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704488714" sldId="265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704488714" sldId="265"/>
            <ac:picMk id="2" creationId="{3E599D0D-140A-4240-A51D-15D08AF4471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704488714" sldId="265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145766383" sldId="266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145766383" sldId="266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145766383" sldId="266"/>
            <ac:picMk id="4" creationId="{96B7A18E-00EC-494D-B447-A3B0CE6A9418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191942052" sldId="26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191942052" sldId="267"/>
            <ac:picMk id="3" creationId="{D4BA4C00-BFA4-1D4C-ADB4-45E9C7000ABE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191942052" sldId="267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573835570" sldId="268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573835570" sldId="268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573835570" sldId="268"/>
            <ac:picMk id="4" creationId="{25E57560-FD74-CE4C-9245-62DE9D4B4F31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357157967" sldId="269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57157967" sldId="269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57157967" sldId="269"/>
            <ac:picMk id="5" creationId="{AFB41059-2654-FA41-B6A7-F8B5197B772C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064530824" sldId="270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064530824" sldId="270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064530824" sldId="270"/>
            <ac:picMk id="4" creationId="{320F2E1D-A05C-FD46-835E-CA6A45A1516F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604290750" sldId="271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604290750" sldId="271"/>
            <ac:picMk id="3" creationId="{AD9D383A-EF27-8049-A2E4-3675D2C8E792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604290750" sldId="271"/>
            <ac:picMk id="5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984047787" sldId="272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984047787" sldId="272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984047787" sldId="272"/>
            <ac:picMk id="4" creationId="{1E9ACEEA-01D6-ED44-9621-A402335A1BB2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513419402" sldId="273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513419402" sldId="273"/>
            <ac:picMk id="2" creationId="{FF11F246-6118-EF45-9BE7-27353C721459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513419402" sldId="273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2120001990" sldId="274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2120001990" sldId="274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2120001990" sldId="274"/>
            <ac:picMk id="4" creationId="{BB6F5BA9-87D4-9A4D-A679-1C160822C84A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932713653" sldId="275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932713653" sldId="275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932713653" sldId="275"/>
            <ac:picMk id="5" creationId="{8C573404-E608-1E44-B5B5-838443837F54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238302617" sldId="276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238302617" sldId="276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238302617" sldId="276"/>
            <ac:picMk id="4" creationId="{C9F30772-B341-3E42-95C9-7F03DC8655AB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307374097" sldId="277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307374097" sldId="277"/>
            <ac:picMk id="2" creationId="{B0264DAC-FFCF-C54C-9126-8FBA473CF1DE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307374097" sldId="277"/>
            <ac:picMk id="6" creationId="{00000000-0000-0000-0000-000000000000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1555930369" sldId="278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1555930369" sldId="278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1555930369" sldId="278"/>
            <ac:picMk id="4" creationId="{B102BB2F-572C-6A49-A361-4D2046210EAD}"/>
          </ac:picMkLst>
        </pc:picChg>
      </pc:sldChg>
      <pc:sldChg chg="addSp delSp modSp modTransition modAnim">
        <pc:chgData name="Pål Lennart Horne" userId="46f3cf5ea75126dc" providerId="LiveId" clId="{DBFCAACF-B3EA-A94C-901F-1DA7A6F41E1D}" dt="2020-04-03T12:33:24.983" v="0"/>
        <pc:sldMkLst>
          <pc:docMk/>
          <pc:sldMk cId="443686705" sldId="279"/>
        </pc:sldMkLst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443686705" sldId="279"/>
            <ac:picMk id="3" creationId="{00000000-0000-0000-0000-000000000000}"/>
          </ac:picMkLst>
        </pc:picChg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443686705" sldId="279"/>
            <ac:picMk id="5" creationId="{75AF4BCF-B319-F146-A207-2BCE8AF41C87}"/>
          </ac:picMkLst>
        </pc:picChg>
      </pc:sldChg>
      <pc:sldChg chg="addSp delSp modSp modTransition setBg modAnim">
        <pc:chgData name="Pål Lennart Horne" userId="46f3cf5ea75126dc" providerId="LiveId" clId="{DBFCAACF-B3EA-A94C-901F-1DA7A6F41E1D}" dt="2020-04-03T12:39:53.706" v="37"/>
        <pc:sldMkLst>
          <pc:docMk/>
          <pc:sldMk cId="343453481" sldId="280"/>
        </pc:sldMkLst>
        <pc:picChg chg="add mod">
          <ac:chgData name="Pål Lennart Horne" userId="46f3cf5ea75126dc" providerId="LiveId" clId="{DBFCAACF-B3EA-A94C-901F-1DA7A6F41E1D}" dt="2020-04-03T12:33:24.983" v="0"/>
          <ac:picMkLst>
            <pc:docMk/>
            <pc:sldMk cId="343453481" sldId="280"/>
            <ac:picMk id="3" creationId="{C73725A8-3B38-9045-8B32-BBE7E8AF5375}"/>
          </ac:picMkLst>
        </pc:picChg>
        <pc:picChg chg="del">
          <ac:chgData name="Pål Lennart Horne" userId="46f3cf5ea75126dc" providerId="LiveId" clId="{DBFCAACF-B3EA-A94C-901F-1DA7A6F41E1D}" dt="2020-04-03T12:33:24.983" v="0"/>
          <ac:picMkLst>
            <pc:docMk/>
            <pc:sldMk cId="343453481" sldId="280"/>
            <ac:picMk id="6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845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36513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948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105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877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03009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2242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443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941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7307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202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DDD1E-1038-4DCD-AC46-D723C0D452E1}" type="datetimeFigureOut">
              <a:rPr lang="nb-NO" smtClean="0"/>
              <a:t>14.12.2020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F2817-4D08-4D40-86BB-049D4C2E52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2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10.m4a"/><Relationship Id="rId2" Type="http://schemas.microsoft.com/office/2007/relationships/media" Target="../media/media10.m4a"/><Relationship Id="rId1" Type="http://schemas.openxmlformats.org/officeDocument/2006/relationships/tags" Target="../tags/tag1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1.m4a"/><Relationship Id="rId2" Type="http://schemas.microsoft.com/office/2007/relationships/media" Target="../media/media11.m4a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image" Target="../media/image6.jp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2.m4a"/><Relationship Id="rId2" Type="http://schemas.microsoft.com/office/2007/relationships/media" Target="../media/media12.m4a"/><Relationship Id="rId1" Type="http://schemas.openxmlformats.org/officeDocument/2006/relationships/tags" Target="../tags/tag1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3.m4a"/><Relationship Id="rId2" Type="http://schemas.microsoft.com/office/2007/relationships/media" Target="../media/media13.m4a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media14.m4a"/><Relationship Id="rId2" Type="http://schemas.microsoft.com/office/2007/relationships/media" Target="../media/media14.m4a"/><Relationship Id="rId1" Type="http://schemas.openxmlformats.org/officeDocument/2006/relationships/tags" Target="../tags/tag1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5.m4a"/><Relationship Id="rId2" Type="http://schemas.microsoft.com/office/2007/relationships/media" Target="../media/media15.m4a"/><Relationship Id="rId1" Type="http://schemas.openxmlformats.org/officeDocument/2006/relationships/tags" Target="../tags/tag15.xml"/><Relationship Id="rId6" Type="http://schemas.openxmlformats.org/officeDocument/2006/relationships/image" Target="../media/image1.png"/><Relationship Id="rId5" Type="http://schemas.openxmlformats.org/officeDocument/2006/relationships/image" Target="../media/image8.jpg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16.m4a"/><Relationship Id="rId2" Type="http://schemas.microsoft.com/office/2007/relationships/media" Target="../media/media16.m4a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17.m4a"/><Relationship Id="rId2" Type="http://schemas.microsoft.com/office/2007/relationships/media" Target="../media/media17.m4a"/><Relationship Id="rId1" Type="http://schemas.openxmlformats.org/officeDocument/2006/relationships/tags" Target="../tags/tag17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18.m4a"/><Relationship Id="rId2" Type="http://schemas.microsoft.com/office/2007/relationships/media" Target="../media/media18.m4a"/><Relationship Id="rId1" Type="http://schemas.openxmlformats.org/officeDocument/2006/relationships/tags" Target="../tags/tag1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media19.m4a"/><Relationship Id="rId2" Type="http://schemas.microsoft.com/office/2007/relationships/media" Target="../media/media19.m4a"/><Relationship Id="rId1" Type="http://schemas.openxmlformats.org/officeDocument/2006/relationships/tags" Target="../tags/tag19.xml"/><Relationship Id="rId6" Type="http://schemas.openxmlformats.org/officeDocument/2006/relationships/image" Target="../media/image1.png"/><Relationship Id="rId5" Type="http://schemas.openxmlformats.org/officeDocument/2006/relationships/image" Target="../media/image10.jp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media20.m4a"/><Relationship Id="rId2" Type="http://schemas.microsoft.com/office/2007/relationships/media" Target="../media/media20.m4a"/><Relationship Id="rId1" Type="http://schemas.openxmlformats.org/officeDocument/2006/relationships/tags" Target="../tags/tag20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media21.m4a"/><Relationship Id="rId2" Type="http://schemas.microsoft.com/office/2007/relationships/media" Target="../media/media21.m4a"/><Relationship Id="rId1" Type="http://schemas.openxmlformats.org/officeDocument/2006/relationships/tags" Target="../tags/tag21.xml"/><Relationship Id="rId6" Type="http://schemas.openxmlformats.org/officeDocument/2006/relationships/image" Target="../media/image1.png"/><Relationship Id="rId5" Type="http://schemas.openxmlformats.org/officeDocument/2006/relationships/image" Target="../media/image11.jp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2.m4a"/><Relationship Id="rId2" Type="http://schemas.microsoft.com/office/2007/relationships/media" Target="../media/media22.m4a"/><Relationship Id="rId1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3.m4a"/><Relationship Id="rId2" Type="http://schemas.microsoft.com/office/2007/relationships/media" Target="../media/media23.m4a"/><Relationship Id="rId1" Type="http://schemas.openxmlformats.org/officeDocument/2006/relationships/tags" Target="../tags/tag23.xml"/><Relationship Id="rId6" Type="http://schemas.openxmlformats.org/officeDocument/2006/relationships/image" Target="../media/image1.png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media24.m4a"/><Relationship Id="rId2" Type="http://schemas.microsoft.com/office/2007/relationships/media" Target="../media/media24.m4a"/><Relationship Id="rId1" Type="http://schemas.openxmlformats.org/officeDocument/2006/relationships/tags" Target="../tags/tag2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media25.m4a"/><Relationship Id="rId2" Type="http://schemas.microsoft.com/office/2007/relationships/media" Target="../media/media25.m4a"/><Relationship Id="rId1" Type="http://schemas.openxmlformats.org/officeDocument/2006/relationships/tags" Target="../tags/tag25.xml"/><Relationship Id="rId6" Type="http://schemas.openxmlformats.org/officeDocument/2006/relationships/image" Target="../media/image1.png"/><Relationship Id="rId5" Type="http://schemas.openxmlformats.org/officeDocument/2006/relationships/image" Target="../media/image13.jp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2" Type="http://schemas.microsoft.com/office/2007/relationships/media" Target="../media/media8.m4a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.png"/><Relationship Id="rId5" Type="http://schemas.openxmlformats.org/officeDocument/2006/relationships/image" Target="../media/image5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b="1" dirty="0"/>
              <a:t>Ord som inneholder</a:t>
            </a:r>
            <a:br>
              <a:rPr lang="nb-NO" b="1" dirty="0"/>
            </a:br>
            <a:r>
              <a:rPr lang="nb-NO" b="1" dirty="0"/>
              <a:t>bj-fj-gn-sp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91BC1A22-A857-9E4C-9497-2E7DB1185F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66"/>
    </mc:Choice>
    <mc:Fallback xmlns="">
      <p:transition spd="slow" advTm="80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Høy-fjells-ho-tel-let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Høyfjells-hotellet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Høyfjellshotellet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0563AF9-C98F-9746-ABAC-A550EBC83F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383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68"/>
    </mc:Choice>
    <mc:Fallback xmlns="">
      <p:transition spd="slow" advTm="14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906853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Høyfjellshotellet var dekket av snø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6" name="Bilde 5" descr="Hornsjø Høyfjellshotell - Hytte - UT.no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405" y="502715"/>
            <a:ext cx="6216490" cy="4136357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3FB00B22-C383-4642-8073-C39E5ABEFD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15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34"/>
    </mc:Choice>
    <mc:Fallback xmlns="">
      <p:transition spd="slow" advTm="46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Hun-de-bjef-fing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Hunde-bjeffing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Hundebjeffing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FF0678FC-7ADE-904A-AB6C-6DA73E3B54E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45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98"/>
    </mc:Choice>
    <mc:Fallback xmlns="">
      <p:transition spd="slow" advTm="111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3655" y="448723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Vi hørte en voldsom hundebjeffing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760" y="399193"/>
            <a:ext cx="4584700" cy="4343400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5C52DDE-87F2-154A-9068-DC8FF38B7C9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429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9"/>
    </mc:Choice>
    <mc:Fallback xmlns="">
      <p:transition spd="slow" advTm="48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Spø-ke-fug-len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Spøke-fuglen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Spøkefuglen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259232B-B8E3-514D-BE51-472E984868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1284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90"/>
    </mc:Choice>
    <mc:Fallback xmlns="">
      <p:transition spd="slow" advTm="11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7453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Klovnen var spøkefuglen på sirkuset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87" y="575035"/>
            <a:ext cx="5523060" cy="4142295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F7DE8548-796A-8641-8523-14FC99F07E3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5725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815"/>
    </mc:Choice>
    <mc:Fallback xmlns="">
      <p:transition spd="slow" advTm="58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Inn-spur-ten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Inn-spurten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Innspurten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FDC5872-0603-0247-8563-6FC3C32BCD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937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87"/>
    </mc:Choice>
    <mc:Fallback xmlns="">
      <p:transition spd="slow" advTm="97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40133" y="4901706"/>
            <a:ext cx="10515600" cy="903509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Innspurten var spennende</a:t>
            </a:r>
          </a:p>
        </p:txBody>
      </p:sp>
      <p:sp>
        <p:nvSpPr>
          <p:cNvPr id="7" name="Rektangel 6"/>
          <p:cNvSpPr/>
          <p:nvPr/>
        </p:nvSpPr>
        <p:spPr>
          <a:xfrm>
            <a:off x="740133" y="238383"/>
            <a:ext cx="1412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b="1" dirty="0"/>
              <a:t>Si ordet høyt</a:t>
            </a:r>
          </a:p>
        </p:txBody>
      </p:sp>
      <p:pic>
        <p:nvPicPr>
          <p:cNvPr id="2" name="Bilde 1" descr="«foto de llegada», mejor que «foto finish» o «photo finish ...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15" y="607715"/>
            <a:ext cx="6801235" cy="4138348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51F5651-714D-7A46-AC32-8AF68C99C43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832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3"/>
    </mc:Choice>
    <mc:Fallback xmlns="">
      <p:transition spd="slow" advTm="48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Spa-get-ti-gry-te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Spagetti-gryte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Spagettigryte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28DA88B6-D8EF-4C4B-B228-B0743EC523D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404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9"/>
    </mc:Choice>
    <mc:Fallback xmlns="">
      <p:transition spd="slow" advTm="13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71183" y="44495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Det var en deilig spagettigryte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Nonsolobotte: Spaghetti con sugo di pomodori secch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37" y="341375"/>
            <a:ext cx="6710426" cy="4475722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63ABBCD6-5289-5C47-B7FD-7000DCB78AA4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3419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87"/>
    </mc:Choice>
    <mc:Fallback xmlns="">
      <p:transition spd="slow" advTm="5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Gna-ger-fa-mi-li-en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Gnager-familien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Gnagerfamilien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C646564-2A6B-B144-B417-AB105DE4C76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69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79"/>
    </mc:Choice>
    <mc:Fallback xmlns="">
      <p:transition spd="slow" advTm="14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Sku-e-spil-let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Skue-spillet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Skuespillet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1D1051C-A478-A14E-B8A7-1F37B99ABA3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000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98"/>
    </mc:Choice>
    <mc:Fallback xmlns="">
      <p:transition spd="slow" advTm="11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27743" y="46003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Mange ville se skuespillet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100 Words Film Festival - Wikipedia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657" y="394350"/>
            <a:ext cx="6291771" cy="4206005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C01B2196-8B7C-2445-9BE3-2827ABD03B3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271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58"/>
    </mc:Choice>
    <mc:Fallback xmlns="">
      <p:transition spd="slow" advTm="44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Kjem-pe-sul-ten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Kjempe-sulten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Kjempesulten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F4B9E40-2AC0-CC4C-AEEB-6C0459A1C34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30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90"/>
    </mc:Choice>
    <mc:Fallback xmlns="">
      <p:transition spd="slow" advTm="11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42902" y="44835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Han var kjempesulten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“Toxic” vs “True” Hunger – Joe Iacovazzi – Medium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389" y="586239"/>
            <a:ext cx="5598245" cy="3897303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A1DBF6A8-551F-AA4C-B720-4E4CB2D50C2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73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11"/>
    </mc:Choice>
    <mc:Fallback xmlns="">
      <p:transition spd="slow" advTm="34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Spå-men-ne-ne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Spå-mennene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Spåmennene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62124074-8C3B-2E47-B816-0FE3789EBB3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55930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42"/>
    </mc:Choice>
    <mc:Fallback xmlns="">
      <p:transition spd="slow" advTm="106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633476" y="43741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Spåmennene gjorde spennende ting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Harry Potter and the Philosopher's Stone (film) - Wikipedia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360" y="541430"/>
            <a:ext cx="5461377" cy="4069848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D651FA5-27BD-E244-B88A-4F4540A23CE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368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2"/>
    </mc:Choice>
    <mc:Fallback xmlns="">
      <p:transition spd="slow" advTm="51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703862" y="4689783"/>
            <a:ext cx="10515600" cy="11053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Musa tilhører gnagerfamilien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Mus musculus – Wikipédia, a enciclopédia livr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79" y="654552"/>
            <a:ext cx="5199942" cy="3598360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5E21FA95-A7D6-604D-AC1F-47458F8E15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4202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7"/>
    </mc:Choice>
    <mc:Fallback xmlns="">
      <p:transition spd="slow" advTm="54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Gnis-se-ly-den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Gnisse-lyden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Gnisselyden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FF86F09-41B0-4549-A623-4143726834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185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1"/>
    </mc:Choice>
    <mc:Fallback xmlns="">
      <p:transition spd="slow" advTm="126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294423" y="4892511"/>
            <a:ext cx="11608454" cy="846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Gnisselyden kom fra vinduet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File:Window cleaner, M-Palác, Brno.jpg - Wikimedia Common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572" y="376990"/>
            <a:ext cx="6020695" cy="4515521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AF393B1A-1379-A145-ABCF-6B2EE319B3A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50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33"/>
    </mc:Choice>
    <mc:Fallback xmlns="">
      <p:transition spd="slow" advTm="52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fjern-syns-pro-gram-met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fjernsyns-programmet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fjernsynsprogrammet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12C1A17E-D287-174D-A4C2-928FB7F43B2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40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14"/>
    </mc:Choice>
    <mc:Fallback xmlns="">
      <p:transition spd="slow" advTm="144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44413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Fjernsynsprogrammet var fint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3" name="Bilde 2" descr="11 Must Have High-Tech Gadgets for College Students ..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76" y="439624"/>
            <a:ext cx="6203034" cy="4121572"/>
          </a:xfrm>
          <a:prstGeom prst="rect">
            <a:avLst/>
          </a:prstGeom>
        </p:spPr>
      </p:pic>
      <p:pic>
        <p:nvPicPr>
          <p:cNvPr id="2" name="Lyd 1">
            <a:hlinkClick r:id="" action="ppaction://media"/>
            <a:extLst>
              <a:ext uri="{FF2B5EF4-FFF2-40B4-BE49-F238E27FC236}">
                <a16:creationId xmlns:a16="http://schemas.microsoft.com/office/drawing/2014/main" id="{32714A7E-4663-534C-B16F-1391C37E8807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44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26"/>
    </mc:Choice>
    <mc:Fallback xmlns="">
      <p:transition spd="slow" advTm="5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55806" y="914399"/>
            <a:ext cx="9144000" cy="946205"/>
          </a:xfrm>
        </p:spPr>
        <p:txBody>
          <a:bodyPr>
            <a:normAutofit/>
          </a:bodyPr>
          <a:lstStyle/>
          <a:p>
            <a:r>
              <a:rPr lang="nb-NO" dirty="0"/>
              <a:t>Spi-on-fly-et</a:t>
            </a:r>
          </a:p>
        </p:txBody>
      </p:sp>
      <p:sp>
        <p:nvSpPr>
          <p:cNvPr id="5" name="Tittel 1"/>
          <p:cNvSpPr txBox="1">
            <a:spLocks/>
          </p:cNvSpPr>
          <p:nvPr/>
        </p:nvSpPr>
        <p:spPr>
          <a:xfrm>
            <a:off x="1555806" y="2013004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Spion-flyet</a:t>
            </a: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1622067" y="3040047"/>
            <a:ext cx="9144000" cy="94620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/>
              <a:t>Spionflyet</a:t>
            </a:r>
          </a:p>
        </p:txBody>
      </p:sp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7C62215B-45F7-214D-8846-E85D4E6715E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57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98"/>
    </mc:Choice>
    <mc:Fallback xmlns="">
      <p:transition spd="slow" advTm="122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 txBox="1">
            <a:spLocks noGrp="1"/>
          </p:cNvSpPr>
          <p:nvPr>
            <p:ph type="title"/>
          </p:nvPr>
        </p:nvSpPr>
        <p:spPr>
          <a:xfrm>
            <a:off x="840850" y="4741682"/>
            <a:ext cx="10515600" cy="1033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b="1" dirty="0">
                <a:solidFill>
                  <a:srgbClr val="FF0000"/>
                </a:solidFill>
              </a:rPr>
              <a:t>Spionflyet var ute på oppdrag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556591" y="254442"/>
            <a:ext cx="5542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/>
              <a:t>Si ordet høyt</a:t>
            </a:r>
          </a:p>
        </p:txBody>
      </p:sp>
      <p:pic>
        <p:nvPicPr>
          <p:cNvPr id="2" name="Bilde 1" descr="Lockheed SR-71 Blackbird - Wikipedia, den frie encyklopædi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303" y="537328"/>
            <a:ext cx="5028694" cy="3948456"/>
          </a:xfrm>
          <a:prstGeom prst="rect">
            <a:avLst/>
          </a:prstGeom>
        </p:spPr>
      </p:pic>
      <p:pic>
        <p:nvPicPr>
          <p:cNvPr id="3" name="Lyd 2">
            <a:hlinkClick r:id="" action="ppaction://media"/>
            <a:extLst>
              <a:ext uri="{FF2B5EF4-FFF2-40B4-BE49-F238E27FC236}">
                <a16:creationId xmlns:a16="http://schemas.microsoft.com/office/drawing/2014/main" id="{B79AA27D-9E6E-B949-91D4-1F02EC9E94C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194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9"/>
    </mc:Choice>
    <mc:Fallback xmlns="">
      <p:transition spd="slow" advTm="4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PERSISTENCEDATA" val="MMPROD_UIPERSISTENCEDATA"/>
  <p:tag name="MMPROD_UIDATA" val="&lt;database version=&quot;11.0&quot;&gt;&lt;object type=&quot;1&quot; unique_id=&quot;10001&quot;&gt;&lt;object type=&quot;2&quot; unique_id=&quot;10294&quot;&gt;&lt;object type=&quot;3&quot; unique_id=&quot;10295&quot;&gt;&lt;property id=&quot;20148&quot; value=&quot;5&quot;/&gt;&lt;property id=&quot;20300&quot; value=&quot;Slide 14 - &amp;quot;Spø-ke-fug-len&amp;quot;&quot;/&gt;&lt;property id=&quot;20307&quot; value=&quot;256&quot;/&gt;&lt;/object&gt;&lt;object type=&quot;3&quot; unique_id=&quot;10296&quot;&gt;&lt;property id=&quot;20148&quot; value=&quot;5&quot;/&gt;&lt;property id=&quot;20300&quot; value=&quot;Slide 15 - &amp;quot;Klovnen var spøkefuglen på sirkuset&amp;quot;&quot;/&gt;&lt;property id=&quot;20307&quot; value=&quot;257&quot;/&gt;&lt;/object&gt;&lt;object type=&quot;3&quot; unique_id=&quot;10297&quot;&gt;&lt;property id=&quot;20148&quot; value=&quot;5&quot;/&gt;&lt;property id=&quot;20300&quot; value=&quot;Slide 16 - &amp;quot;Inn-spur-ten&amp;quot;&quot;/&gt;&lt;property id=&quot;20307&quot; value=&quot;258&quot;/&gt;&lt;/object&gt;&lt;object type=&quot;3&quot; unique_id=&quot;10298&quot;&gt;&lt;property id=&quot;20148&quot; value=&quot;5&quot;/&gt;&lt;property id=&quot;20300&quot; value=&quot;Slide 17 - &amp;quot;Innspurten var spennende&amp;quot;&quot;/&gt;&lt;property id=&quot;20307&quot; value=&quot;259&quot;/&gt;&lt;/object&gt;&lt;object type=&quot;3&quot; unique_id=&quot;10606&quot;&gt;&lt;property id=&quot;20148&quot; value=&quot;5&quot;/&gt;&lt;property id=&quot;20300&quot; value=&quot;Slide 2 - &amp;quot;Gna-ger-fa-mi-li-en&amp;quot;&quot;/&gt;&lt;property id=&quot;20307&quot; value=&quot;260&quot;/&gt;&lt;/object&gt;&lt;object type=&quot;3&quot; unique_id=&quot;10607&quot;&gt;&lt;property id=&quot;20148&quot; value=&quot;5&quot;/&gt;&lt;property id=&quot;20300&quot; value=&quot;Slide 3 - &amp;quot;Musa tilhører gnagerfamilien&amp;quot;&quot;/&gt;&lt;property id=&quot;20307&quot; value=&quot;261&quot;/&gt;&lt;/object&gt;&lt;object type=&quot;3&quot; unique_id=&quot;10608&quot;&gt;&lt;property id=&quot;20148&quot; value=&quot;5&quot;/&gt;&lt;property id=&quot;20300&quot; value=&quot;Slide 4 - &amp;quot;Gnis-se-ly-den&amp;quot;&quot;/&gt;&lt;property id=&quot;20307&quot; value=&quot;262&quot;/&gt;&lt;/object&gt;&lt;object type=&quot;3&quot; unique_id=&quot;10609&quot;&gt;&lt;property id=&quot;20148&quot; value=&quot;5&quot;/&gt;&lt;property id=&quot;20300&quot; value=&quot;Slide 5 - &amp;quot;Gnisselyden kom fra vinduet&amp;quot;&quot;/&gt;&lt;property id=&quot;20307&quot; value=&quot;263&quot;/&gt;&lt;/object&gt;&lt;object type=&quot;3&quot; unique_id=&quot;10610&quot;&gt;&lt;property id=&quot;20148&quot; value=&quot;5&quot;/&gt;&lt;property id=&quot;20300&quot; value=&quot;Slide 6 - &amp;quot;fjern-syns-pro-gram-met&amp;quot;&quot;/&gt;&lt;property id=&quot;20307&quot; value=&quot;264&quot;/&gt;&lt;/object&gt;&lt;object type=&quot;3&quot; unique_id=&quot;10611&quot;&gt;&lt;property id=&quot;20148&quot; value=&quot;5&quot;/&gt;&lt;property id=&quot;20300&quot; value=&quot;Slide 7 - &amp;quot;Fjernsynsprogrammet var fint&amp;quot;&quot;/&gt;&lt;property id=&quot;20307&quot; value=&quot;265&quot;/&gt;&lt;/object&gt;&lt;object type=&quot;3&quot; unique_id=&quot;10612&quot;&gt;&lt;property id=&quot;20148&quot; value=&quot;5&quot;/&gt;&lt;property id=&quot;20300&quot; value=&quot;Slide 8 - &amp;quot;Spi-on-fly-et&amp;quot;&quot;/&gt;&lt;property id=&quot;20307&quot; value=&quot;266&quot;/&gt;&lt;/object&gt;&lt;object type=&quot;3&quot; unique_id=&quot;10613&quot;&gt;&lt;property id=&quot;20148&quot; value=&quot;5&quot;/&gt;&lt;property id=&quot;20300&quot; value=&quot;Slide 9 - &amp;quot;Spionflyet var ute på oppdrag&amp;quot;&quot;/&gt;&lt;property id=&quot;20307&quot; value=&quot;267&quot;/&gt;&lt;/object&gt;&lt;object type=&quot;3&quot; unique_id=&quot;10614&quot;&gt;&lt;property id=&quot;20148&quot; value=&quot;5&quot;/&gt;&lt;property id=&quot;20300&quot; value=&quot;Slide 10 - &amp;quot;Høy-fjells-ho-tel-let&amp;quot;&quot;/&gt;&lt;property id=&quot;20307&quot; value=&quot;268&quot;/&gt;&lt;/object&gt;&lt;object type=&quot;3&quot; unique_id=&quot;10615&quot;&gt;&lt;property id=&quot;20148&quot; value=&quot;5&quot;/&gt;&lt;property id=&quot;20300&quot; value=&quot;Slide 11 - &amp;quot;Høyfjellshotellet var dekket av snø&amp;quot;&quot;/&gt;&lt;property id=&quot;20307&quot; value=&quot;269&quot;/&gt;&lt;/object&gt;&lt;object type=&quot;3&quot; unique_id=&quot;10616&quot;&gt;&lt;property id=&quot;20148&quot; value=&quot;5&quot;/&gt;&lt;property id=&quot;20300&quot; value=&quot;Slide 12 - &amp;quot;Hun-de-bjef-fing&amp;quot;&quot;/&gt;&lt;property id=&quot;20307&quot; value=&quot;270&quot;/&gt;&lt;/object&gt;&lt;object type=&quot;3&quot; unique_id=&quot;10617&quot;&gt;&lt;property id=&quot;20148&quot; value=&quot;5&quot;/&gt;&lt;property id=&quot;20300&quot; value=&quot;Slide 13 - &amp;quot;Vi hørte en voldsom hundebjeffing&amp;quot;&quot;/&gt;&lt;property id=&quot;20307&quot; value=&quot;271&quot;/&gt;&lt;/object&gt;&lt;object type=&quot;3&quot; unique_id=&quot;10618&quot;&gt;&lt;property id=&quot;20148&quot; value=&quot;5&quot;/&gt;&lt;property id=&quot;20300&quot; value=&quot;Slide 18 - &amp;quot;Spa-get-ti-gry-te&amp;quot;&quot;/&gt;&lt;property id=&quot;20307&quot; value=&quot;272&quot;/&gt;&lt;/object&gt;&lt;object type=&quot;3&quot; unique_id=&quot;10619&quot;&gt;&lt;property id=&quot;20148&quot; value=&quot;5&quot;/&gt;&lt;property id=&quot;20300&quot; value=&quot;Slide 19 - &amp;quot;Det var en deilig spagettigryte&amp;quot;&quot;/&gt;&lt;property id=&quot;20307&quot; value=&quot;273&quot;/&gt;&lt;/object&gt;&lt;object type=&quot;3&quot; unique_id=&quot;10620&quot;&gt;&lt;property id=&quot;20148&quot; value=&quot;5&quot;/&gt;&lt;property id=&quot;20300&quot; value=&quot;Slide 20 - &amp;quot;Sku-e-spil-let&amp;quot;&quot;/&gt;&lt;property id=&quot;20307&quot; value=&quot;274&quot;/&gt;&lt;/object&gt;&lt;object type=&quot;3&quot; unique_id=&quot;10621&quot;&gt;&lt;property id=&quot;20148&quot; value=&quot;5&quot;/&gt;&lt;property id=&quot;20300&quot; value=&quot;Slide 21 - &amp;quot;Mange ville se skuespillet&amp;quot;&quot;/&gt;&lt;property id=&quot;20307&quot; value=&quot;275&quot;/&gt;&lt;/object&gt;&lt;object type=&quot;3&quot; unique_id=&quot;10622&quot;&gt;&lt;property id=&quot;20148&quot; value=&quot;5&quot;/&gt;&lt;property id=&quot;20300&quot; value=&quot;Slide 22 - &amp;quot;Kjem-pe-sul-ten&amp;quot;&quot;/&gt;&lt;property id=&quot;20307&quot; value=&quot;276&quot;/&gt;&lt;/object&gt;&lt;object type=&quot;3&quot; unique_id=&quot;10623&quot;&gt;&lt;property id=&quot;20148&quot; value=&quot;5&quot;/&gt;&lt;property id=&quot;20300&quot; value=&quot;Slide 23 - &amp;quot;Han var kjempesulten&amp;quot;&quot;/&gt;&lt;property id=&quot;20307&quot; value=&quot;277&quot;/&gt;&lt;/object&gt;&lt;object type=&quot;3&quot; unique_id=&quot;10624&quot;&gt;&lt;property id=&quot;20148&quot; value=&quot;5&quot;/&gt;&lt;property id=&quot;20300&quot; value=&quot;Slide 24 - &amp;quot;Spå-men-ne-ne&amp;quot;&quot;/&gt;&lt;property id=&quot;20307&quot; value=&quot;278&quot;/&gt;&lt;/object&gt;&lt;object type=&quot;3&quot; unique_id=&quot;10625&quot;&gt;&lt;property id=&quot;20148&quot; value=&quot;5&quot;/&gt;&lt;property id=&quot;20300&quot; value=&quot;Slide 25 - &amp;quot;Spåmennene gjorde spennende ting&amp;quot;&quot;/&gt;&lt;property id=&quot;20307&quot; value=&quot;279&quot;/&gt;&lt;/object&gt;&lt;object type=&quot;3&quot; unique_id=&quot;10730&quot;&gt;&lt;property id=&quot;20148&quot; value=&quot;5&quot;/&gt;&lt;property id=&quot;20300&quot; value=&quot;Slide 1 - &amp;quot;Ord som inneholder bj-fj-gn-sp&amp;quot;&quot;/&gt;&lt;property id=&quot;20307&quot; value=&quot;280&quot;/&gt;&lt;/object&gt;&lt;/object&gt;&lt;object type=&quot;8&quot; unique_id=&quot;1030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5.9|3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5|2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9|3.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8|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5.3|4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6.1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3.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5|3.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4.6|3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5.3|3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5.7|4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4.6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{F91F105F-E05F-3943-BDD8-7CF4E288ADA2}tf10001069</Template>
  <TotalTime>928</TotalTime>
  <Words>124</Words>
  <Application>Microsoft Office PowerPoint</Application>
  <PresentationFormat>Widescreen</PresentationFormat>
  <Paragraphs>61</Paragraphs>
  <Slides>25</Slides>
  <Notes>0</Notes>
  <HiddenSlides>0</HiddenSlides>
  <MMClips>25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Office-tema</vt:lpstr>
      <vt:lpstr>Ord som inneholder bj-fj-gn-sp</vt:lpstr>
      <vt:lpstr>Gna-ger-fa-mi-li-en</vt:lpstr>
      <vt:lpstr>Musa tilhører gnagerfamilien</vt:lpstr>
      <vt:lpstr>Gnis-se-ly-den</vt:lpstr>
      <vt:lpstr>Gnisselyden kom fra vinduet</vt:lpstr>
      <vt:lpstr>fjern-syns-pro-gram-met</vt:lpstr>
      <vt:lpstr>Fjernsynsprogrammet var fint</vt:lpstr>
      <vt:lpstr>Spi-on-fly-et</vt:lpstr>
      <vt:lpstr>Spionflyet var ute på oppdrag</vt:lpstr>
      <vt:lpstr>Høy-fjells-ho-tel-let</vt:lpstr>
      <vt:lpstr>Høyfjellshotellet var dekket av snø</vt:lpstr>
      <vt:lpstr>Hun-de-bjef-fing</vt:lpstr>
      <vt:lpstr>Vi hørte en voldsom hundebjeffing</vt:lpstr>
      <vt:lpstr>Spø-ke-fug-len</vt:lpstr>
      <vt:lpstr>Klovnen var spøkefuglen på sirkuset</vt:lpstr>
      <vt:lpstr>Inn-spur-ten</vt:lpstr>
      <vt:lpstr>Innspurten var spennende</vt:lpstr>
      <vt:lpstr>Spa-get-ti-gry-te</vt:lpstr>
      <vt:lpstr>Det var en deilig spagettigryte</vt:lpstr>
      <vt:lpstr>Sku-e-spil-let</vt:lpstr>
      <vt:lpstr>Mange ville se skuespillet</vt:lpstr>
      <vt:lpstr>Kjem-pe-sul-ten</vt:lpstr>
      <vt:lpstr>Han var kjempesulten</vt:lpstr>
      <vt:lpstr>Spå-men-ne-ne</vt:lpstr>
      <vt:lpstr>Spåmennene gjorde spennende ting</vt:lpstr>
    </vt:vector>
  </TitlesOfParts>
  <Company>Bamble, Siljan og Skien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Dro-ne-pi-lo-ten</dc:title>
  <dc:creator>Pål Lennart Horne</dc:creator>
  <cp:lastModifiedBy>Pål Lennart Horne</cp:lastModifiedBy>
  <cp:revision>53</cp:revision>
  <dcterms:created xsi:type="dcterms:W3CDTF">2020-02-19T13:29:40Z</dcterms:created>
  <dcterms:modified xsi:type="dcterms:W3CDTF">2020-12-14T14:22:50Z</dcterms:modified>
</cp:coreProperties>
</file>