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!s" ContentType="image/jpeg"/>
  <Default Extension="jpg!d" ContentType="image/jpeg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8" r:id="rId3"/>
    <p:sldId id="259" r:id="rId4"/>
    <p:sldId id="256" r:id="rId5"/>
    <p:sldId id="257" r:id="rId6"/>
    <p:sldId id="260" r:id="rId7"/>
    <p:sldId id="263" r:id="rId8"/>
    <p:sldId id="262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9" r:id="rId24"/>
    <p:sldId id="276" r:id="rId25"/>
    <p:sldId id="277" r:id="rId26"/>
    <p:sldId id="281" r:id="rId27"/>
    <p:sldId id="282" r:id="rId28"/>
  </p:sldIdLst>
  <p:sldSz cx="12192000" cy="6858000"/>
  <p:notesSz cx="6797675" cy="9926638"/>
  <p:custDataLst>
    <p:tags r:id="rId29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867F5-1275-594A-8357-8444E96920F5}" v="11" dt="2020-06-04T11:25:54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32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ål Lennart Horne" userId="46f3cf5ea75126dc" providerId="LiveId" clId="{71A867F5-1275-594A-8357-8444E96920F5}"/>
    <pc:docChg chg="modSld">
      <pc:chgData name="Pål Lennart Horne" userId="46f3cf5ea75126dc" providerId="LiveId" clId="{71A867F5-1275-594A-8357-8444E96920F5}" dt="2020-06-04T11:25:54.162" v="10"/>
      <pc:docMkLst>
        <pc:docMk/>
      </pc:docMkLst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3441284269" sldId="256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441284269" sldId="256"/>
            <ac:picMk id="3" creationId="{31B23FEB-A5EB-734F-BB46-E8A0A8724B51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2157257447" sldId="257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2157257447" sldId="257"/>
            <ac:picMk id="2" creationId="{840E9FDC-DAE6-5747-8A67-38115F18D11E}"/>
          </ac:picMkLst>
        </pc:picChg>
      </pc:sldChg>
      <pc:sldChg chg="addSp delSp modSp modTransition modAnim">
        <pc:chgData name="Pål Lennart Horne" userId="46f3cf5ea75126dc" providerId="LiveId" clId="{71A867F5-1275-594A-8357-8444E96920F5}" dt="2020-06-04T11:25:54.162" v="10"/>
        <pc:sldMkLst>
          <pc:docMk/>
          <pc:sldMk cId="3199371380" sldId="258"/>
        </pc:sldMkLst>
        <pc:picChg chg="add del mod">
          <ac:chgData name="Pål Lennart Horne" userId="46f3cf5ea75126dc" providerId="LiveId" clId="{71A867F5-1275-594A-8357-8444E96920F5}" dt="2020-06-04T11:18:31.730" v="8"/>
          <ac:picMkLst>
            <pc:docMk/>
            <pc:sldMk cId="3199371380" sldId="258"/>
            <ac:picMk id="3" creationId="{B31E2D59-ED42-A24A-8883-0B504722DF41}"/>
          </ac:picMkLst>
        </pc:picChg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199371380" sldId="258"/>
            <ac:picMk id="4" creationId="{7426C431-E7C9-BB4D-8A53-C2C389C1D8B3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798320931" sldId="259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798320931" sldId="259"/>
            <ac:picMk id="2" creationId="{74AE1746-C9A2-A243-BAF3-03995EDDEF31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2756982241" sldId="260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2756982241" sldId="260"/>
            <ac:picMk id="3" creationId="{4BC562E6-9A9C-3743-8D30-50E293BFBB48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2442021502" sldId="261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2442021502" sldId="261"/>
            <ac:picMk id="2" creationId="{FCEB2069-237F-3E43-9D7F-297FFEE71F6B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3891857935" sldId="262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891857935" sldId="262"/>
            <ac:picMk id="3" creationId="{1F2243E3-BC6D-3642-A139-8D4B6382A38A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1355084531" sldId="263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1355084531" sldId="263"/>
            <ac:picMk id="2" creationId="{1AD3CA51-4089-A44C-BB1D-6EDFD803467A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544093091" sldId="264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544093091" sldId="264"/>
            <ac:picMk id="3" creationId="{A6321E2D-7B19-614D-9D52-21042C9A30D3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704488714" sldId="265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704488714" sldId="265"/>
            <ac:picMk id="2" creationId="{E792845E-50AB-434D-B17C-C3C50FFB9045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1145766383" sldId="266"/>
        </pc:sldMkLst>
        <pc:spChg chg="mod">
          <ac:chgData name="Pål Lennart Horne" userId="46f3cf5ea75126dc" providerId="LiveId" clId="{71A867F5-1275-594A-8357-8444E96920F5}" dt="2020-06-04T11:05:29.873" v="2" actId="20577"/>
          <ac:spMkLst>
            <pc:docMk/>
            <pc:sldMk cId="1145766383" sldId="266"/>
            <ac:spMk id="5" creationId="{00000000-0000-0000-0000-000000000000}"/>
          </ac:spMkLst>
        </pc:spChg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1145766383" sldId="266"/>
            <ac:picMk id="3" creationId="{C6525132-9559-AC42-8AB3-61A3C2D389BF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3191942052" sldId="267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191942052" sldId="267"/>
            <ac:picMk id="2" creationId="{14E3DFE8-368F-F349-87E9-640C1C06BFBF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3573835570" sldId="268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573835570" sldId="268"/>
            <ac:picMk id="3" creationId="{4EB3E981-8E8A-0940-A934-B74E04D74EBF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357157967" sldId="269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57157967" sldId="269"/>
            <ac:picMk id="2" creationId="{E9599583-8FE3-FE49-9FE4-FC656BDE5036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4064530824" sldId="270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4064530824" sldId="270"/>
            <ac:picMk id="3" creationId="{3C60E2F8-970E-654B-82A8-1B94113AC139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1604290750" sldId="271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1604290750" sldId="271"/>
            <ac:picMk id="2" creationId="{4DDAD42A-E72A-4D45-9121-4D43A944DA5A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1984047787" sldId="272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1984047787" sldId="272"/>
            <ac:picMk id="3" creationId="{33CA7DF0-D4C4-2845-A36B-E06BAD7E4AC5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2513419402" sldId="273"/>
        </pc:sldMkLst>
        <pc:spChg chg="mod">
          <ac:chgData name="Pål Lennart Horne" userId="46f3cf5ea75126dc" providerId="LiveId" clId="{71A867F5-1275-594A-8357-8444E96920F5}" dt="2020-06-04T11:06:18.037" v="3" actId="20577"/>
          <ac:spMkLst>
            <pc:docMk/>
            <pc:sldMk cId="2513419402" sldId="273"/>
            <ac:spMk id="4" creationId="{00000000-0000-0000-0000-000000000000}"/>
          </ac:spMkLst>
        </pc:spChg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2513419402" sldId="273"/>
            <ac:picMk id="2" creationId="{D63D1CB3-1C0F-ED4F-A67A-E2DF0BE603E5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2120001990" sldId="274"/>
        </pc:sldMkLst>
        <pc:spChg chg="mod">
          <ac:chgData name="Pål Lennart Horne" userId="46f3cf5ea75126dc" providerId="LiveId" clId="{71A867F5-1275-594A-8357-8444E96920F5}" dt="2020-06-04T11:21:51.338" v="9" actId="20577"/>
          <ac:spMkLst>
            <pc:docMk/>
            <pc:sldMk cId="2120001990" sldId="274"/>
            <ac:spMk id="6" creationId="{00000000-0000-0000-0000-000000000000}"/>
          </ac:spMkLst>
        </pc:spChg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2120001990" sldId="274"/>
            <ac:picMk id="3" creationId="{8D150CC6-6EAB-3646-A2F1-3D5671E22DAB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932713653" sldId="275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932713653" sldId="275"/>
            <ac:picMk id="3" creationId="{AA9B56EE-78A8-3C45-9F2E-EB12748937AF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4238302617" sldId="276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4238302617" sldId="276"/>
            <ac:picMk id="3" creationId="{AACDADC0-0562-D541-A0D8-73C1253AC3EC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1307374097" sldId="277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1307374097" sldId="277"/>
            <ac:picMk id="3" creationId="{794DC806-BD0A-A449-A2EF-20E93AC92272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1555930369" sldId="278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1555930369" sldId="278"/>
            <ac:picMk id="3" creationId="{26F1D245-31F7-4A4A-B5F2-AFF8A6A73962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443686705" sldId="279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443686705" sldId="279"/>
            <ac:picMk id="3" creationId="{4FD88023-BC0A-F44A-B6C0-712F3A21F993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343453481" sldId="280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43453481" sldId="280"/>
            <ac:picMk id="3" creationId="{E4DA43F0-6D34-1642-B6A4-3708730510CA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3534655876" sldId="281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3534655876" sldId="281"/>
            <ac:picMk id="3" creationId="{189E1869-B911-5745-93EE-9E6A18B860C1}"/>
          </ac:picMkLst>
        </pc:picChg>
      </pc:sldChg>
      <pc:sldChg chg="addSp modSp modTransition modAnim">
        <pc:chgData name="Pål Lennart Horne" userId="46f3cf5ea75126dc" providerId="LiveId" clId="{71A867F5-1275-594A-8357-8444E96920F5}" dt="2020-06-04T11:25:54.162" v="10"/>
        <pc:sldMkLst>
          <pc:docMk/>
          <pc:sldMk cId="177056362" sldId="282"/>
        </pc:sldMkLst>
        <pc:picChg chg="add mod">
          <ac:chgData name="Pål Lennart Horne" userId="46f3cf5ea75126dc" providerId="LiveId" clId="{71A867F5-1275-594A-8357-8444E96920F5}" dt="2020-06-04T11:25:54.162" v="10"/>
          <ac:picMkLst>
            <pc:docMk/>
            <pc:sldMk cId="177056362" sldId="282"/>
            <ac:picMk id="3" creationId="{38DA053D-DDC6-FE4D-9281-193EE25D32D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hyperlink" Target="https://www.publicdomainpictures.net/en/view-image.php?image=112337&amp;picture=waving-boy" TargetMode="Externa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hyperlink" Target="https://de.wikipedia.org/wiki/Versteigerung" TargetMode="Externa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hyperlink" Target="https://pxhere.com/es/photo/1171539" TargetMode="External"/><Relationship Id="rId5" Type="http://schemas.openxmlformats.org/officeDocument/2006/relationships/image" Target="../media/image9.jpg!d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hyperlink" Target="https://pxhere.com/da/photo/895147" TargetMode="Externa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hyperlink" Target="http://pixabay.com/pt/mulher-menina-morena-beleza-rosto-159250/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hyperlink" Target="https://pxhere.com/no/photo/494050" TargetMode="External"/><Relationship Id="rId5" Type="http://schemas.openxmlformats.org/officeDocument/2006/relationships/image" Target="../media/image5.jpg!s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b="1" dirty="0"/>
              <a:t>Ord som inneholder</a:t>
            </a:r>
            <a:br>
              <a:rPr lang="nb-NO" b="1" dirty="0"/>
            </a:br>
            <a:r>
              <a:rPr lang="nb-NO" b="1" dirty="0" err="1"/>
              <a:t>sj</a:t>
            </a:r>
            <a:r>
              <a:rPr lang="nb-NO" b="1" dirty="0"/>
              <a:t>-</a:t>
            </a:r>
            <a:r>
              <a:rPr lang="nb-NO" b="1" dirty="0" err="1"/>
              <a:t>skj</a:t>
            </a:r>
            <a:r>
              <a:rPr lang="nb-NO" b="1" dirty="0"/>
              <a:t>-</a:t>
            </a:r>
            <a:r>
              <a:rPr lang="nb-NO" b="1" dirty="0" err="1"/>
              <a:t>sk</a:t>
            </a:r>
            <a:r>
              <a:rPr lang="nb-NO" b="1" dirty="0"/>
              <a:t>-sky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4DA43F0-6D34-1642-B6A4-370873051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4"/>
    </mc:Choice>
    <mc:Fallback xmlns="">
      <p:transition spd="slow" advTm="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Av-</a:t>
            </a:r>
            <a:r>
              <a:rPr lang="nb-NO" dirty="0" err="1"/>
              <a:t>skjeds</a:t>
            </a:r>
            <a:r>
              <a:rPr lang="nb-NO" dirty="0"/>
              <a:t>-hil-sen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Avskjeds-hilsen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Avskjedshilsen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6321E2D-7B19-614D-9D52-21042C9A30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5"/>
    </mc:Choice>
    <mc:Fallback xmlns="">
      <p:transition spd="slow" advTm="10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fikk en hyggelig avskjedshilsen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2" name="Bilde 11" descr="Et bilde som inneholder tegning&#10;&#10;Automatisk generert beskrivelse">
            <a:extLst>
              <a:ext uri="{FF2B5EF4-FFF2-40B4-BE49-F238E27FC236}">
                <a16:creationId xmlns:a16="http://schemas.microsoft.com/office/drawing/2014/main" id="{B74FB706-E482-F34C-81E1-12B9A9875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974285" y="454497"/>
            <a:ext cx="6243430" cy="416228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792845E-50AB-434D-B17C-C3C50FFB9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1"/>
    </mc:Choice>
    <mc:Fallback xmlns="">
      <p:transition spd="slow" advTm="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Skjønn-hets-sa-</a:t>
            </a:r>
            <a:r>
              <a:rPr lang="nb-NO" dirty="0" err="1"/>
              <a:t>long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Skjønnhets-salong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Skjønnhetssalong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C6525132-9559-AC42-8AB3-61A3C2D38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9"/>
    </mc:Choice>
    <mc:Fallback xmlns="">
      <p:transition spd="slow" advTm="10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345057" y="4741682"/>
            <a:ext cx="11507637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fikk massasje i en skjønnhetssalong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573D26E2-80F5-9044-B655-1BAAFECDD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97" y="454497"/>
            <a:ext cx="5731264" cy="4298448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14E3DFE8-368F-F349-87E9-640C1C06BF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6"/>
    </mc:Choice>
    <mc:Fallback xmlns="">
      <p:transition spd="slow" advTm="7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Kunst-</a:t>
            </a:r>
            <a:r>
              <a:rPr lang="nb-NO" dirty="0" err="1"/>
              <a:t>auk</a:t>
            </a:r>
            <a:r>
              <a:rPr lang="nb-NO" dirty="0"/>
              <a:t>-</a:t>
            </a:r>
            <a:r>
              <a:rPr lang="nb-NO" dirty="0" err="1"/>
              <a:t>sjo-nen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Kunst-auksjonen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Kunstauksjonen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EB3E981-8E8A-0940-A934-B74E04D74E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0"/>
    </mc:Choice>
    <mc:Fallback xmlns="">
      <p:transition spd="slow" advTm="1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var mye fint på kunstauksjonen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6" name="Bilde 15" descr="Et bilde som inneholder person, bygning, personer, gruppe&#10;&#10;Automatisk generert beskrivelse">
            <a:extLst>
              <a:ext uri="{FF2B5EF4-FFF2-40B4-BE49-F238E27FC236}">
                <a16:creationId xmlns:a16="http://schemas.microsoft.com/office/drawing/2014/main" id="{0D369070-C978-3141-A2D3-26BDEC7E0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783139" y="454497"/>
            <a:ext cx="6763027" cy="4498883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9599583-8FE3-FE49-9FE4-FC656BDE50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"/>
    </mc:Choice>
    <mc:Fallback xmlns="">
      <p:transition spd="slow" advTm="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Fall-skjerm-hop-per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Fallskjerm-hopper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Fallskjermhopper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C60E2F8-970E-654B-82A8-1B94113AC1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6"/>
    </mc:Choice>
    <mc:Fallback xmlns="">
      <p:transition spd="slow" advTm="1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var en dyktig fallskjermhopper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2" name="Bilde 11" descr="Et bilde som inneholder objekt, utendørs, drage, fallskjerm&#10;&#10;Automatisk generert beskrivelse">
            <a:extLst>
              <a:ext uri="{FF2B5EF4-FFF2-40B4-BE49-F238E27FC236}">
                <a16:creationId xmlns:a16="http://schemas.microsoft.com/office/drawing/2014/main" id="{B41C9E29-10AA-0342-87DB-797F4778F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327620" y="454497"/>
            <a:ext cx="5542059" cy="4156544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4DDAD42A-E72A-4D45-9121-4D43A944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"/>
    </mc:Choice>
    <mc:Fallback xmlns="">
      <p:transition spd="slow" advTm="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Ski-sta-fet-</a:t>
            </a:r>
            <a:r>
              <a:rPr lang="nb-NO" dirty="0" err="1"/>
              <a:t>ten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Ski-stafetten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Skistafetten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3CA7DF0-D4C4-2845-A36B-E06BAD7E4A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5"/>
    </mc:Choice>
    <mc:Fallback xmlns="">
      <p:transition spd="slow" advTm="1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Skistafetten var spennende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46983" y="129387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Sindre Pettersen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58" y="551837"/>
            <a:ext cx="6312050" cy="3897690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63D1CB3-1C0F-ED4F-A67A-E2DF0BE603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"/>
    </mc:Choice>
    <mc:Fallback xmlns="">
      <p:transition spd="slow" advTm="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Mu</a:t>
            </a:r>
            <a:r>
              <a:rPr lang="nb-NO" dirty="0"/>
              <a:t>-sikk-</a:t>
            </a:r>
            <a:r>
              <a:rPr lang="nb-NO" dirty="0" err="1"/>
              <a:t>bran</a:t>
            </a:r>
            <a:r>
              <a:rPr lang="nb-NO" dirty="0"/>
              <a:t>-</a:t>
            </a:r>
            <a:r>
              <a:rPr lang="nb-NO" dirty="0" err="1"/>
              <a:t>sjen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Musikk-bransjen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Musikkbransjen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7426C431-E7C9-BB4D-8A53-C2C389C1D8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4"/>
    </mc:Choice>
    <mc:Fallback xmlns="">
      <p:transition spd="slow" advTm="1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Skinn-støv-le-ne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Skinn-støvlene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Skinnstøvlene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8D150CC6-6EAB-3646-A2F1-3D5671E22D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1"/>
    </mc:Choice>
    <mc:Fallback xmlns="">
      <p:transition spd="slow" advTm="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414528" y="4600355"/>
            <a:ext cx="112166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Skinnstøvlene var helt nye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Støvler - Wikipedia's Stövlar as translated by GramTra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98" y="736019"/>
            <a:ext cx="2862470" cy="3864336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A9B56EE-78A8-3C45-9F2E-EB12748937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1"/>
    </mc:Choice>
    <mc:Fallback xmlns="">
      <p:transition spd="slow" advTm="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Brød-ski-ve-ne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Brød-skivene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Brødskivene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26F1D245-31F7-4A4A-B5F2-AFF8A6A739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9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9"/>
    </mc:Choice>
    <mc:Fallback xmlns="">
      <p:transition spd="slow" advTm="10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556591" y="4636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Brødskivene var helt ferske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Brødskive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05" y="786199"/>
            <a:ext cx="5134113" cy="3850585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FD88023-BC0A-F44A-B6C0-712F3A21F9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6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8"/>
    </mc:Choice>
    <mc:Fallback xmlns="">
      <p:transition spd="slow" advTm="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Skyg</a:t>
            </a:r>
            <a:r>
              <a:rPr lang="nb-NO" dirty="0"/>
              <a:t>-</a:t>
            </a:r>
            <a:r>
              <a:rPr lang="nb-NO" dirty="0" err="1"/>
              <a:t>ge</a:t>
            </a:r>
            <a:r>
              <a:rPr lang="nb-NO" dirty="0"/>
              <a:t>-si-den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Skygge-siden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Skyggesiden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ACDADC0-0562-D541-A0D8-73C1253AC3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3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6"/>
    </mc:Choice>
    <mc:Fallback xmlns="">
      <p:transition spd="slow" advTm="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42902" y="4483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er lite sol på skyggesiden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Green Way Free Stock Photo - Public Domain Pictur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44" y="726114"/>
            <a:ext cx="5983754" cy="3996961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94DC806-BD0A-A449-A2EF-20E93AC922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3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3"/>
    </mc:Choice>
    <mc:Fallback xmlns="">
      <p:transition spd="slow" advTm="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Sky-</a:t>
            </a:r>
            <a:r>
              <a:rPr lang="nb-NO" dirty="0" err="1"/>
              <a:t>skra</a:t>
            </a:r>
            <a:r>
              <a:rPr lang="nb-NO" dirty="0"/>
              <a:t>-</a:t>
            </a:r>
            <a:r>
              <a:rPr lang="nb-NO" dirty="0" err="1"/>
              <a:t>pe</a:t>
            </a:r>
            <a:r>
              <a:rPr lang="nb-NO" dirty="0"/>
              <a:t>-ren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Sky-skraperen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Skyskraperen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89E1869-B911-5745-93EE-9E6A18B860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6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0"/>
    </mc:Choice>
    <mc:Fallback xmlns="">
      <p:transition spd="slow" advTm="1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556591" y="4636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Skyskraperen </a:t>
            </a:r>
            <a:r>
              <a:rPr lang="nb-NO" b="1">
                <a:solidFill>
                  <a:srgbClr val="FF0000"/>
                </a:solidFill>
              </a:rPr>
              <a:t>er  kjempehøy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432 Park Avenue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02" y="512817"/>
            <a:ext cx="2401957" cy="4273482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8DA053D-DDC6-FE4D-9281-193EE25D32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5"/>
    </mc:Choice>
    <mc:Fallback xmlns="">
      <p:transition spd="slow" advTm="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jobbet i musikkbransjen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13" name="Bilde 12" descr="Et bilde som inneholder klokke, paraply&#10;&#10;Automatisk generert beskrivelse">
            <a:extLst>
              <a:ext uri="{FF2B5EF4-FFF2-40B4-BE49-F238E27FC236}">
                <a16:creationId xmlns:a16="http://schemas.microsoft.com/office/drawing/2014/main" id="{93FF6ADF-61AD-884A-ADB8-E55786535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00" y="423049"/>
            <a:ext cx="5793713" cy="4345285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74AE1746-C9A2-A243-BAF3-03995EDDEF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3"/>
    </mc:Choice>
    <mc:Fallback xmlns="">
      <p:transition spd="slow" advTm="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Hun-de-bæ-sjen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Hunde-bæsjen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Hundebæsjen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1B23FEB-A5EB-734F-BB46-E8A0A8724B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"/>
    </mc:Choice>
    <mc:Fallback xmlns="">
      <p:transition spd="slow" advTm="1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35734" y="4582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Ikke noe hundebæsj her!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3" name="Bilde 12" descr="Et bilde som inneholder utendørs, bjørn, gress, hvit&#10;&#10;Automatisk generert beskrivelse">
            <a:extLst>
              <a:ext uri="{FF2B5EF4-FFF2-40B4-BE49-F238E27FC236}">
                <a16:creationId xmlns:a16="http://schemas.microsoft.com/office/drawing/2014/main" id="{F59207C6-CAF8-5C43-9FEF-A460D1816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008482" y="426215"/>
            <a:ext cx="5542059" cy="4156544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840E9FDC-DAE6-5747-8A67-38115F18D1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8"/>
    </mc:Choice>
    <mc:Fallback xmlns="">
      <p:transition spd="slow" advTm="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Sjam</a:t>
            </a:r>
            <a:r>
              <a:rPr lang="nb-NO" dirty="0"/>
              <a:t>-po-rek-la-</a:t>
            </a:r>
            <a:r>
              <a:rPr lang="nb-NO" dirty="0" err="1"/>
              <a:t>me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Sjampo-reklame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Sjamporeklame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BC562E6-9A9C-3743-8D30-50E293BFBB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3"/>
    </mc:Choice>
    <mc:Fallback xmlns="">
      <p:transition spd="slow" advTm="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var med i en sjamporeklame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ABA66BC-A676-8742-B70F-A2F571EBA21D}"/>
              </a:ext>
            </a:extLst>
          </p:cNvPr>
          <p:cNvSpPr/>
          <p:nvPr/>
        </p:nvSpPr>
        <p:spPr>
          <a:xfrm>
            <a:off x="12814934" y="-1595954"/>
            <a:ext cx="925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musiker</a:t>
            </a:r>
          </a:p>
        </p:txBody>
      </p:sp>
      <p:pic>
        <p:nvPicPr>
          <p:cNvPr id="17" name="Bilde 16" descr="Et bilde som inneholder mat&#10;&#10;Automatisk generert beskrivelse">
            <a:extLst>
              <a:ext uri="{FF2B5EF4-FFF2-40B4-BE49-F238E27FC236}">
                <a16:creationId xmlns:a16="http://schemas.microsoft.com/office/drawing/2014/main" id="{4DC6FF73-D1B0-A145-AD6A-CAE46214C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197350" y="320511"/>
            <a:ext cx="3634685" cy="437620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1AD3CA51-4089-A44C-BB1D-6EDFD80346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"/>
    </mc:Choice>
    <mc:Fallback xmlns="">
      <p:transition spd="slow" advTm="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Ba-ga-</a:t>
            </a:r>
            <a:r>
              <a:rPr lang="nb-NO" dirty="0" err="1"/>
              <a:t>sje</a:t>
            </a:r>
            <a:r>
              <a:rPr lang="nb-NO" dirty="0"/>
              <a:t>-rom-met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Bagasje-rommet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Bagasjerommet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F2243E3-BC6D-3642-A139-8D4B6382A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2"/>
    </mc:Choice>
    <mc:Fallback xmlns="">
      <p:transition spd="slow" advTm="1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390144" y="4689782"/>
            <a:ext cx="11253216" cy="125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Bagasjerommet var fullt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1" name="Bilde 10" descr="Et bilde som inneholder innendørs, gul, rom, sitter&#10;&#10;Automatisk generert beskrivelse">
            <a:extLst>
              <a:ext uri="{FF2B5EF4-FFF2-40B4-BE49-F238E27FC236}">
                <a16:creationId xmlns:a16="http://schemas.microsoft.com/office/drawing/2014/main" id="{69119975-06ED-C54C-9F7F-219B2552E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898637" y="654552"/>
            <a:ext cx="6394726" cy="426873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FCEB2069-237F-3E43-9D7F-297FFEE71F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"/>
    </mc:Choice>
    <mc:Fallback xmlns="">
      <p:transition spd="slow" advTm="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4 - &amp;quot;Hun-de-bæ-sjen&amp;quot;&quot;/&gt;&lt;property id=&quot;20307&quot; value=&quot;256&quot;/&gt;&lt;/object&gt;&lt;object type=&quot;3&quot; unique_id=&quot;10296&quot;&gt;&lt;property id=&quot;20148&quot; value=&quot;5&quot;/&gt;&lt;property id=&quot;20300&quot; value=&quot;Slide 5 - &amp;quot;Ikke noe hundebæsj her!&amp;quot;&quot;/&gt;&lt;property id=&quot;20307&quot; value=&quot;257&quot;/&gt;&lt;/object&gt;&lt;object type=&quot;3&quot; unique_id=&quot;10297&quot;&gt;&lt;property id=&quot;20148&quot; value=&quot;5&quot;/&gt;&lt;property id=&quot;20300&quot; value=&quot;Slide 2 - &amp;quot;Mu-sikk-bran-sjen&amp;quot;&quot;/&gt;&lt;property id=&quot;20307&quot; value=&quot;258&quot;/&gt;&lt;/object&gt;&lt;object type=&quot;3&quot; unique_id=&quot;10298&quot;&gt;&lt;property id=&quot;20148&quot; value=&quot;5&quot;/&gt;&lt;property id=&quot;20300&quot; value=&quot;Slide 3 - &amp;quot;Han jobbet i musikkbransjen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Sjam-po-rek-la-me&amp;quot;&quot;/&gt;&lt;property id=&quot;20307&quot; value=&quot;260&quot;/&gt;&lt;/object&gt;&lt;object type=&quot;3&quot; unique_id=&quot;10607&quot;&gt;&lt;property id=&quot;20148&quot; value=&quot;5&quot;/&gt;&lt;property id=&quot;20300&quot; value=&quot;Slide 9 - &amp;quot;Bagasjerommet var fullt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Ba-ga-sje-rom-met&amp;quot;&quot;/&gt;&lt;property id=&quot;20307&quot; value=&quot;262&quot;/&gt;&lt;/object&gt;&lt;object type=&quot;3&quot; unique_id=&quot;10609&quot;&gt;&lt;property id=&quot;20148&quot; value=&quot;5&quot;/&gt;&lt;property id=&quot;20300&quot; value=&quot;Slide 7 - &amp;quot;Hun var med i en sjamporeklame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Av-skjeds-hil-sen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Hun fikk en hyggelig avskjedshilsen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Skjønn-hets-sa-long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un fikk massasje i en skjønnhetssalong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Kunst-auk-sjo-nen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Det var mye fint på kunstauksjonen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Fall-skjerm-hop-per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Han var en dyktig fallskjermhopper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Ski-sta-fet-ten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Skistafetten var spennende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Skinn-støv-le-ne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Skinnstøvlene var helt nye&amp;quot;&quot;/&gt;&lt;property id=&quot;20307&quot; value=&quot;275&quot;/&gt;&lt;/object&gt;&lt;object type=&quot;3&quot; unique_id=&quot;10622&quot;&gt;&lt;property id=&quot;20148&quot; value=&quot;5&quot;/&gt;&lt;property id=&quot;20300&quot; value=&quot;Slide 24 - &amp;quot;Skyg-ge-si-den&amp;quot;&quot;/&gt;&lt;property id=&quot;20307&quot; value=&quot;276&quot;/&gt;&lt;/object&gt;&lt;object type=&quot;3&quot; unique_id=&quot;10623&quot;&gt;&lt;property id=&quot;20148&quot; value=&quot;5&quot;/&gt;&lt;property id=&quot;20300&quot; value=&quot;Slide 25 - &amp;quot;Det er lite sol på skyggesiden&amp;quot;&quot;/&gt;&lt;property id=&quot;20307&quot; value=&quot;277&quot;/&gt;&lt;/object&gt;&lt;object type=&quot;3&quot; unique_id=&quot;10624&quot;&gt;&lt;property id=&quot;20148&quot; value=&quot;5&quot;/&gt;&lt;property id=&quot;20300&quot; value=&quot;Slide 22 - &amp;quot;Brød-ski-ve-ne&amp;quot;&quot;/&gt;&lt;property id=&quot;20307&quot; value=&quot;278&quot;/&gt;&lt;/object&gt;&lt;object type=&quot;3&quot; unique_id=&quot;10625&quot;&gt;&lt;property id=&quot;20148&quot; value=&quot;5&quot;/&gt;&lt;property id=&quot;20300&quot; value=&quot;Slide 23 - &amp;quot;Brødskivene var helt ferske&amp;quot;&quot;/&gt;&lt;property id=&quot;20307&quot; value=&quot;279&quot;/&gt;&lt;/object&gt;&lt;object type=&quot;3&quot; unique_id=&quot;10730&quot;&gt;&lt;property id=&quot;20148&quot; value=&quot;5&quot;/&gt;&lt;property id=&quot;20300&quot; value=&quot;Slide 1 - &amp;quot;Ord som inneholder sj-skj-sk-sky&amp;quot;&quot;/&gt;&lt;property id=&quot;20307&quot; value=&quot;280&quot;/&gt;&lt;/object&gt;&lt;object type=&quot;3&quot; unique_id=&quot;11006&quot;&gt;&lt;property id=&quot;20148&quot; value=&quot;5&quot;/&gt;&lt;property id=&quot;20300&quot; value=&quot;Slide 26 - &amp;quot;Sky-skra-pe-ren&amp;quot;&quot;/&gt;&lt;property id=&quot;20307&quot; value=&quot;281&quot;/&gt;&lt;/object&gt;&lt;object type=&quot;3&quot; unique_id=&quot;11007&quot;&gt;&lt;property id=&quot;20148&quot; value=&quot;5&quot;/&gt;&lt;property id=&quot;20300&quot; value=&quot;Slide 27 - &amp;quot;Skyskraperen er  kjempehøy&amp;quot;&quot;/&gt;&lt;property id=&quot;20307&quot; value=&quot;282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3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8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7|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1|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|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|3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1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2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1187</TotalTime>
  <Words>142</Words>
  <Application>Microsoft Office PowerPoint</Application>
  <PresentationFormat>Widescreen</PresentationFormat>
  <Paragraphs>67</Paragraphs>
  <Slides>27</Slides>
  <Notes>0</Notes>
  <HiddenSlides>0</HiddenSlides>
  <MMClips>27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Ord som inneholder sj-skj-sk-sky</vt:lpstr>
      <vt:lpstr>Mu-sikk-bran-sjen</vt:lpstr>
      <vt:lpstr>Han jobbet i musikkbransjen</vt:lpstr>
      <vt:lpstr>Hun-de-bæ-sjen</vt:lpstr>
      <vt:lpstr>Ikke noe hundebæsj her!</vt:lpstr>
      <vt:lpstr>Sjam-po-rek-la-me</vt:lpstr>
      <vt:lpstr>Hun var med i en sjamporeklame</vt:lpstr>
      <vt:lpstr>Ba-ga-sje-rom-met</vt:lpstr>
      <vt:lpstr>Bagasjerommet var fullt</vt:lpstr>
      <vt:lpstr>Av-skjeds-hil-sen</vt:lpstr>
      <vt:lpstr>Hun fikk en hyggelig avskjedshilsen</vt:lpstr>
      <vt:lpstr>Skjønn-hets-sa-long</vt:lpstr>
      <vt:lpstr>Hun fikk massasje i en skjønnhetssalong</vt:lpstr>
      <vt:lpstr>Kunst-auk-sjo-nen</vt:lpstr>
      <vt:lpstr>Det var mye fint på kunstauksjonen</vt:lpstr>
      <vt:lpstr>Fall-skjerm-hop-per</vt:lpstr>
      <vt:lpstr>Han var en dyktig fallskjermhopper</vt:lpstr>
      <vt:lpstr>Ski-sta-fet-ten</vt:lpstr>
      <vt:lpstr>Skistafetten var spennende</vt:lpstr>
      <vt:lpstr>Skinn-støv-le-ne</vt:lpstr>
      <vt:lpstr>Skinnstøvlene var helt nye</vt:lpstr>
      <vt:lpstr>Brød-ski-ve-ne</vt:lpstr>
      <vt:lpstr>Brødskivene var helt ferske</vt:lpstr>
      <vt:lpstr>Skyg-ge-si-den</vt:lpstr>
      <vt:lpstr>Det er lite sol på skyggesiden</vt:lpstr>
      <vt:lpstr>Sky-skra-pe-ren</vt:lpstr>
      <vt:lpstr>Skyskraperen er  kjempehøy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73</cp:revision>
  <dcterms:created xsi:type="dcterms:W3CDTF">2020-02-19T13:29:40Z</dcterms:created>
  <dcterms:modified xsi:type="dcterms:W3CDTF">2020-12-14T15:04:30Z</dcterms:modified>
</cp:coreProperties>
</file>