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3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80F2"/>
    <a:srgbClr val="F4A3FB"/>
    <a:srgbClr val="F3A199"/>
    <a:srgbClr val="FB7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C4BDC-87E3-AC4F-87D0-303259B25FBD}" v="935" dt="2020-07-03T10:31:52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5646"/>
  </p:normalViewPr>
  <p:slideViewPr>
    <p:cSldViewPr snapToGrid="0">
      <p:cViewPr varScale="1">
        <p:scale>
          <a:sx n="122" d="100"/>
          <a:sy n="122" d="100"/>
        </p:scale>
        <p:origin x="65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4A3FB"/>
            </a:gs>
            <a:gs pos="13000">
              <a:srgbClr val="C280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710760"/>
            <a:ext cx="10376451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/>
            </a:br>
            <a:r>
              <a:rPr lang="nb-NO" b="1"/>
              <a:t>dans – kurs – pels – brems - falsk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1ED1974-9D59-C84F-B23B-E8A205AF7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8"/>
    </mc:Choice>
    <mc:Fallback xmlns="">
      <p:transition spd="slow" advTm="1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/>
              <a:t>For-hjuls-brems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Forhjuls-brems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 err="1"/>
              <a:t>Forhjulsbrems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E3CF750-82BF-3C4C-807D-CD0DE5B12B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6"/>
    </mc:Choice>
    <mc:Fallback xmlns="">
      <p:transition spd="slow" advTm="1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Anders måtte skifte </a:t>
            </a:r>
            <a:r>
              <a:rPr lang="nb-NO" b="1" dirty="0" err="1">
                <a:solidFill>
                  <a:srgbClr val="FF0000"/>
                </a:solidFill>
              </a:rPr>
              <a:t>forhjulsbrems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Norgesmesterskapet i fotball for men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2" y="654552"/>
            <a:ext cx="6155316" cy="408713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B6C8854-A2ED-F04B-877B-C52FDB3724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"/>
    </mc:Choice>
    <mc:Fallback xmlns="">
      <p:transition spd="slow" advTm="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En-</a:t>
            </a:r>
            <a:r>
              <a:rPr lang="nb-NO" dirty="0" err="1"/>
              <a:t>gelsk</a:t>
            </a:r>
            <a:r>
              <a:rPr lang="nb-NO" dirty="0"/>
              <a:t>-kurs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Engelsk-kurs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Engelskkurs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5E953ED-F380-9B4E-BE5C-AAD4F945D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2"/>
    </mc:Choice>
    <mc:Fallback xmlns="">
      <p:transition spd="slow" advTm="1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Kjersti tok et engelskkurs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Norwegian-road-sign-306.1.sv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0" y="1103722"/>
            <a:ext cx="3330411" cy="333041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C5C719A-F212-D540-8820-414619390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"/>
    </mc:Choice>
    <mc:Fallback xmlns="">
      <p:transition spd="slow" advTm="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Fem-</a:t>
            </a:r>
            <a:r>
              <a:rPr lang="nb-NO" dirty="0" err="1"/>
              <a:t>stjer</a:t>
            </a:r>
            <a:r>
              <a:rPr lang="nb-NO" dirty="0"/>
              <a:t>-</a:t>
            </a:r>
            <a:r>
              <a:rPr lang="nb-NO" dirty="0" err="1"/>
              <a:t>ners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Fem-stjerners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Femstjerners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E9F25B6-28E8-FB4E-9A11-47C3B5E9AF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"/>
    </mc:Choice>
    <mc:Fallback xmlns=""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jobbet på et femstjerners hotell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301 Moved Permanentl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68" y="741231"/>
            <a:ext cx="3941627" cy="383076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0A344EF3-7F1E-054B-94D6-17D5847686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Pro-duk-</a:t>
            </a:r>
            <a:r>
              <a:rPr lang="nb-NO" dirty="0" err="1"/>
              <a:t>sjons</a:t>
            </a:r>
            <a:r>
              <a:rPr lang="nb-NO" dirty="0"/>
              <a:t>-stans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Produksjons-stans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Produksjonsstans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679928C-1D65-C34A-977D-2A02C71FD0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1"/>
    </mc:Choice>
    <mc:Fallback xmlns="">
      <p:transition spd="slow" advTm="1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Fabrikken hadde produksjonsstans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Explaining Drug 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1" y="745053"/>
            <a:ext cx="5613271" cy="37421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B285E088-9CF5-3747-B2CC-E86B625466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0"/>
    </mc:Choice>
    <mc:Fallback xmlns="">
      <p:transition spd="slow" advTm="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Kjem-</a:t>
            </a:r>
            <a:r>
              <a:rPr lang="nb-NO" dirty="0" err="1"/>
              <a:t>pe</a:t>
            </a:r>
            <a:r>
              <a:rPr lang="nb-NO" dirty="0"/>
              <a:t>-</a:t>
            </a:r>
            <a:r>
              <a:rPr lang="nb-NO" dirty="0" err="1"/>
              <a:t>mu</a:t>
            </a:r>
            <a:r>
              <a:rPr lang="nb-NO" dirty="0"/>
              <a:t>-si-</a:t>
            </a:r>
            <a:r>
              <a:rPr lang="nb-NO" dirty="0" err="1"/>
              <a:t>kalsk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Kjempe-musikalsk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Kjempemusikalsk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2E8E71E-AD25-5C4C-92C5-5F67C0909B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0"/>
    </mc:Choice>
    <mc:Fallback xmlns="">
      <p:transition spd="slow" advTm="1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var kjempemusikalsk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Internet/Technology lawsuits involving cyber law, consume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0" y="614629"/>
            <a:ext cx="5786792" cy="383489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49E2C21-5198-C848-B985-9EF8AAD33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"/>
    </mc:Choice>
    <mc:Fallback xmlns="">
      <p:transition spd="slow" advTm="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Hu-kom-mel-ses-kurs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Hukommelses-kurs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Hukommelseskurs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BA6000D-5E09-2A48-872C-AC6BFF97A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5"/>
    </mc:Choice>
    <mc:Fallback xmlns="">
      <p:transition spd="slow" advTm="1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Drøm-me-prins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Drømme-prins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Drømmeprins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196D7B1-99A1-0D4B-86B9-79ABAED9B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9"/>
    </mc:Choice>
    <mc:Fallback xmlns="">
      <p:transition spd="slow" advTm="1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fikk </a:t>
            </a:r>
            <a:r>
              <a:rPr lang="nb-NO" b="1">
                <a:solidFill>
                  <a:srgbClr val="FF0000"/>
                </a:solidFill>
              </a:rPr>
              <a:t>sin drømmeprins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Gorgebleue à miroir | Luscinia svecica namnetum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90" y="654552"/>
            <a:ext cx="5839919" cy="391040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283FA69-4246-034C-B09A-0A2D11AEA2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"/>
    </mc:Choice>
    <mc:Fallback xmlns=""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tok et hukommelseskurs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Krispy kreme donuts stacked.jp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8" y="550858"/>
            <a:ext cx="6418718" cy="4247386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CDE9E9F-2DA9-8B46-BF0C-ECF59E5233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6"/>
    </mc:Choice>
    <mc:Fallback xmlns="">
      <p:transition spd="slow" advTm="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Hun-</a:t>
            </a:r>
            <a:r>
              <a:rPr lang="nb-NO" dirty="0" err="1"/>
              <a:t>dre</a:t>
            </a:r>
            <a:r>
              <a:rPr lang="nb-NO" dirty="0"/>
              <a:t>-års-da-gen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Hundreårs-dagen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Hundreårsdagen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19DDC53-BE89-4E49-BD08-C16FED3B25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1"/>
    </mc:Choice>
    <mc:Fallback xmlns="">
      <p:transition spd="slow" advTm="1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feiret hundreårsdagen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3" name="Bilde 2" descr="Smilehull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26" y="423049"/>
            <a:ext cx="3362814" cy="447865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3E011B9-ED8E-7B4C-A77A-3EF3D0550D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9"/>
    </mc:Choice>
    <mc:Fallback xmlns="">
      <p:transition spd="slow" advTm="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Hvi-le-puls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Hvile-puls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Hvilepuls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E5AFACA-0729-B14D-9462-8C5A3AF5D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4"/>
    </mc:Choice>
    <mc:Fallback xmlns="">
      <p:transition spd="slow" advTm="1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roet seg ned og fikk hvilepuls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Fotografie zdarma: Vrabci, Passer Domesticus, Pták - Obraz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76" y="532909"/>
            <a:ext cx="6096000" cy="405765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135DEDF-E276-594F-AD13-AF2F43C896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Ka-ke-mons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Kake-</a:t>
            </a:r>
            <a:r>
              <a:rPr lang="nb-NO" dirty="0" err="1"/>
              <a:t>mons</a:t>
            </a:r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 err="1"/>
              <a:t>Kakemons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895A3A2-AAA8-7F4A-BAE4-66544FC5CF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Jens var en skikkelig </a:t>
            </a:r>
            <a:r>
              <a:rPr lang="nb-NO" b="1" dirty="0" err="1">
                <a:solidFill>
                  <a:srgbClr val="FF0000"/>
                </a:solidFill>
              </a:rPr>
              <a:t>kakemons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6" y="843858"/>
            <a:ext cx="3059846" cy="372342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F8A143E-40D9-2E41-9D13-C315091354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3"/>
    </mc:Choice>
    <mc:Fallback xmlns="">
      <p:transition spd="slow" advTm="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Bon-de-gård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Han jobbet på en bondegård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Ni-ste-kurv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t var en deilig nistekurv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Hjem-me-kamp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Laget hadde hjemmekamp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Stry-ke-jern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Hun hadde nytt strykejern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Flyt-te-hjelp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De trengte flyttehjelp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Da-ta-skjerm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un hadde fått ny dataskjerm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Film-fo-to-graf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Jobben hans var filmfotograf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Mil-li-on-arv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 skulle dele en millionarv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Fro-kost-bord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Det var et deilig frokostbord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Si-ga-rett-stump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Det lå en sigarettstump i veien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bord – kamp – asp – skarp – varm – garn – hjelp – film - kurv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8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9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2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3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877</TotalTime>
  <Words>120</Words>
  <Application>Microsoft Macintosh PowerPoint</Application>
  <PresentationFormat>Widescreen</PresentationFormat>
  <Paragraphs>51</Paragraphs>
  <Slides>21</Slides>
  <Notes>0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dans – kurs – pels – brems - falsk</vt:lpstr>
      <vt:lpstr>Hu-kom-mel-ses-kurs</vt:lpstr>
      <vt:lpstr>Han tok et hukommelseskurs</vt:lpstr>
      <vt:lpstr>Hun-dre-års-da-gen</vt:lpstr>
      <vt:lpstr>Hun feiret hundreårsdagen</vt:lpstr>
      <vt:lpstr>Hvi-le-puls</vt:lpstr>
      <vt:lpstr>Han roet seg ned og fikk hvilepuls</vt:lpstr>
      <vt:lpstr>Ka-ke-mons</vt:lpstr>
      <vt:lpstr>Jens var en skikkelig kakemons</vt:lpstr>
      <vt:lpstr>For-hjuls-brems</vt:lpstr>
      <vt:lpstr>Anders måtte skifte forhjulsbrems</vt:lpstr>
      <vt:lpstr>En-gelsk-kurs</vt:lpstr>
      <vt:lpstr>Kjersti tok et engelskkurs</vt:lpstr>
      <vt:lpstr>Fem-stjer-ners</vt:lpstr>
      <vt:lpstr>De jobbet på et femstjerners hotell</vt:lpstr>
      <vt:lpstr>Pro-duk-sjons-stans</vt:lpstr>
      <vt:lpstr>Fabrikken hadde produksjonsstans</vt:lpstr>
      <vt:lpstr>Kjem-pe-mu-si-kalsk</vt:lpstr>
      <vt:lpstr>Han var kjempemusikalsk</vt:lpstr>
      <vt:lpstr>Drøm-me-prins</vt:lpstr>
      <vt:lpstr>Hun fikk sin drømmeprins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51</cp:revision>
  <dcterms:created xsi:type="dcterms:W3CDTF">2020-02-19T13:29:40Z</dcterms:created>
  <dcterms:modified xsi:type="dcterms:W3CDTF">2021-01-07T11:02:42Z</dcterms:modified>
</cp:coreProperties>
</file>