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80" r:id="rId7"/>
    <p:sldId id="281" r:id="rId8"/>
    <p:sldId id="261" r:id="rId9"/>
    <p:sldId id="282" r:id="rId10"/>
    <p:sldId id="262" r:id="rId11"/>
    <p:sldId id="263" r:id="rId12"/>
    <p:sldId id="264" r:id="rId13"/>
    <p:sldId id="269" r:id="rId14"/>
    <p:sldId id="268" r:id="rId15"/>
    <p:sldId id="267" r:id="rId16"/>
    <p:sldId id="266" r:id="rId17"/>
    <p:sldId id="265" r:id="rId18"/>
    <p:sldId id="274" r:id="rId19"/>
    <p:sldId id="273" r:id="rId20"/>
    <p:sldId id="272" r:id="rId21"/>
    <p:sldId id="271" r:id="rId22"/>
    <p:sldId id="270" r:id="rId23"/>
    <p:sldId id="279" r:id="rId24"/>
    <p:sldId id="278" r:id="rId25"/>
  </p:sldIdLst>
  <p:sldSz cx="12192000" cy="6858000"/>
  <p:notesSz cx="6858000" cy="9144000"/>
  <p:custDataLst>
    <p:tags r:id="rId26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CA44E-2751-418F-9227-663AA48B7EE6}" v="12" dt="2020-02-17T14:18:20.938"/>
    <p1510:client id="{2C2B51FB-EDDA-4AE1-B331-A52D2DC2363A}" v="85" dt="2020-03-23T08:21:18.899"/>
    <p1510:client id="{616178CF-EA3B-4446-B1C5-1530821412C4}" v="4" dt="2020-04-04T11:41:42.758"/>
    <p1510:client id="{7573B999-1CF5-462D-9D49-9117C7DDA34C}" v="80" dt="2020-02-17T14:26:41.525"/>
    <p1510:client id="{DAA8E017-C93B-4EEB-989F-AE882A1EA352}" v="8" dt="2020-02-17T14:37:09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541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221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164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829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4961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71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6" name="Plasshaldar for innha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7" name="Plasshalda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8" name="Plasshaldar for bot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aldar for lysbilet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221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4" name="Plasshaldar for bot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aldar for lysbilet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3335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3" name="Plasshaldar for bot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5433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349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bilet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207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469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38488" y="2800243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Smak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1FC00FB-7863-C747-AAFC-D077DC51F8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4"/>
    </mc:Choice>
    <mc:Fallback xmlns="">
      <p:transition spd="slow" advTm="2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Gjennom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D07693DB-9DE8-7645-BD19-BA879D6456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8"/>
    </mc:Choice>
    <mc:Fallback xmlns="">
      <p:transition spd="slow" advTm="3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Gjøre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11AB5543-2144-2C45-BA9C-F27D2C29F4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8"/>
    </mc:Choice>
    <mc:Fallback xmlns="">
      <p:transition spd="slow" advTm="3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Gjær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F7DD406-1D9C-5C48-A338-4B43E5CD72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0"/>
    </mc:Choice>
    <mc:Fallback xmlns="">
      <p:transition spd="slow" advTm="2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Gjeter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E7A61D6-8384-B746-BAB4-415F5D0C5B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5"/>
    </mc:Choice>
    <mc:Fallback xmlns="">
      <p:transition spd="slow" advTm="3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Tvang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155A8FBF-D0A1-344F-BB25-5F16887818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4"/>
    </mc:Choice>
    <mc:Fallback xmlns="">
      <p:transition spd="slow" advTm="2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Tvil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35217138-0594-A741-9100-C7567F506D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0"/>
    </mc:Choice>
    <mc:Fallback xmlns="">
      <p:transition spd="slow" advTm="3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Tverr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8B0500A-9521-AF45-8A45-E1C3ECC674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"/>
    </mc:Choice>
    <mc:Fallback xmlns="">
      <p:transition spd="slow" advTm="2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Kvart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D15582F4-086B-3445-B881-A8D3B41E35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5"/>
    </mc:Choice>
    <mc:Fallback xmlns="">
      <p:transition spd="slow" advTm="3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Kvekke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FE5DE2E-739F-AD4D-B1E2-EC63138664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"/>
    </mc:Choice>
    <mc:Fallback xmlns="">
      <p:transition spd="slow" advTm="2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Kvist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8D3FED5-34C0-2E4C-80C6-797B9FD4F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1"/>
    </mc:Choice>
    <mc:Fallback xmlns="">
      <p:transition spd="slow" advTm="2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Smell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F5912BB-1C50-2F4A-AB02-FED98FB715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6"/>
    </mc:Choice>
    <mc:Fallback xmlns="">
      <p:transition spd="slow" advTm="3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Kvote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0FCBD9A-D466-F941-813F-F319909C78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1"/>
    </mc:Choice>
    <mc:Fallback xmlns="">
      <p:transition spd="slow" advTm="3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Kveld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6FB24795-B25C-954E-A15D-70B3F158FF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1"/>
    </mc:Choice>
    <mc:Fallback xmlns="">
      <p:transition spd="slow" advTm="2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Kvinne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1DDADD3C-383F-AF4F-9D07-0F1B19DD7F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2"/>
    </mc:Choice>
    <mc:Fallback xmlns="">
      <p:transition spd="slow" advTm="3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Kvae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989A1C20-C40F-A14A-87AC-84D4B1F04C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8"/>
    </mc:Choice>
    <mc:Fallback xmlns="">
      <p:transition spd="slow" advTm="2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>
                <a:cs typeface="Calibri Light"/>
              </a:rPr>
              <a:t>Kvise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0CBC47ED-47C1-214B-A9F4-6E8A99D733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"/>
    </mc:Choice>
    <mc:Fallback xmlns="">
      <p:transition spd="slow" advTm="2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Smiske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8EA2A0B0-10F1-1346-9DDF-667AB9A70D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8"/>
    </mc:Choice>
    <mc:Fallback xmlns="">
      <p:transition spd="slow" advTm="2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Smokk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49DF02D-B077-E649-9BDA-F11E2C87B7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8"/>
    </mc:Choice>
    <mc:Fallback xmlns="">
      <p:transition spd="slow" advTm="4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Smule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9E554EF2-17E2-1C45-8E33-7322A37A11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3"/>
    </mc:Choice>
    <mc:Fallback xmlns="">
      <p:transition spd="slow" advTm="3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Smykke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0D9B500-C897-2E4F-A4E0-09E371293C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1"/>
    </mc:Choice>
    <mc:Fallback xmlns="">
      <p:transition spd="slow" advTm="3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Smør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062BE50-D314-B440-A45A-49E6AA534F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1"/>
    </mc:Choice>
    <mc:Fallback xmlns="">
      <p:transition spd="slow" advTm="2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Små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0E657EC3-6FEB-7245-ABE8-D328F8D373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8"/>
    </mc:Choice>
    <mc:Fallback xmlns="">
      <p:transition spd="slow" advTm="3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Gjeld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7F4F01A-3554-4A42-9CC8-35B0CBF4D7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7"/>
    </mc:Choice>
    <mc:Fallback xmlns="">
      <p:transition spd="slow" advTm="2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6&quot;&gt;&lt;object type=&quot;3&quot; unique_id=&quot;10107&quot;&gt;&lt;property id=&quot;20148&quot; value=&quot;5&quot;/&gt;&lt;property id=&quot;20300&quot; value=&quot;Slide 1 - &amp;quot;Smak&amp;quot;&quot;/&gt;&lt;property id=&quot;20307&quot; value=&quot;256&quot;/&gt;&lt;/object&gt;&lt;object type=&quot;3&quot; unique_id=&quot;10108&quot;&gt;&lt;property id=&quot;20148&quot; value=&quot;5&quot;/&gt;&lt;property id=&quot;20300&quot; value=&quot;Slide 2 - &amp;quot;Smell&amp;quot;&quot;/&gt;&lt;property id=&quot;20307&quot; value=&quot;257&quot;/&gt;&lt;/object&gt;&lt;object type=&quot;3&quot; unique_id=&quot;10109&quot;&gt;&lt;property id=&quot;20148&quot; value=&quot;5&quot;/&gt;&lt;property id=&quot;20300&quot; value=&quot;Slide 3 - &amp;quot;Smiske&amp;quot;&quot;/&gt;&lt;property id=&quot;20307&quot; value=&quot;260&quot;/&gt;&lt;/object&gt;&lt;object type=&quot;3&quot; unique_id=&quot;10110&quot;&gt;&lt;property id=&quot;20148&quot; value=&quot;5&quot;/&gt;&lt;property id=&quot;20300&quot; value=&quot;Slide 4 - &amp;quot;Smokk&amp;quot;&quot;/&gt;&lt;property id=&quot;20307&quot; value=&quot;259&quot;/&gt;&lt;/object&gt;&lt;object type=&quot;3&quot; unique_id=&quot;10111&quot;&gt;&lt;property id=&quot;20148&quot; value=&quot;5&quot;/&gt;&lt;property id=&quot;20300&quot; value=&quot;Slide 5 - &amp;quot;Smule&amp;quot;&quot;/&gt;&lt;property id=&quot;20307&quot; value=&quot;258&quot;/&gt;&lt;/object&gt;&lt;object type=&quot;3&quot; unique_id=&quot;10112&quot;&gt;&lt;property id=&quot;20148&quot; value=&quot;5&quot;/&gt;&lt;property id=&quot;20300&quot; value=&quot;Slide 8 - &amp;quot;Små&amp;quot;&quot;/&gt;&lt;property id=&quot;20307&quot; value=&quot;261&quot;/&gt;&lt;/object&gt;&lt;object type=&quot;3&quot; unique_id=&quot;10113&quot;&gt;&lt;property id=&quot;20148&quot; value=&quot;5&quot;/&gt;&lt;property id=&quot;20300&quot; value=&quot;Slide 10 - &amp;quot;Gjennom&amp;quot;&quot;/&gt;&lt;property id=&quot;20307&quot; value=&quot;262&quot;/&gt;&lt;/object&gt;&lt;object type=&quot;3&quot; unique_id=&quot;10114&quot;&gt;&lt;property id=&quot;20148&quot; value=&quot;5&quot;/&gt;&lt;property id=&quot;20300&quot; value=&quot;Slide 11 - &amp;quot;Gjøre&amp;quot;&quot;/&gt;&lt;property id=&quot;20307&quot; value=&quot;263&quot;/&gt;&lt;/object&gt;&lt;object type=&quot;3&quot; unique_id=&quot;10115&quot;&gt;&lt;property id=&quot;20148&quot; value=&quot;5&quot;/&gt;&lt;property id=&quot;20300&quot; value=&quot;Slide 12 - &amp;quot;Gjær&amp;quot;&quot;/&gt;&lt;property id=&quot;20307&quot; value=&quot;264&quot;/&gt;&lt;/object&gt;&lt;object type=&quot;3&quot; unique_id=&quot;10116&quot;&gt;&lt;property id=&quot;20148&quot; value=&quot;5&quot;/&gt;&lt;property id=&quot;20300&quot; value=&quot;Slide 13 - &amp;quot;Gjeter&amp;quot;&quot;/&gt;&lt;property id=&quot;20307&quot; value=&quot;269&quot;/&gt;&lt;/object&gt;&lt;object type=&quot;3&quot; unique_id=&quot;10117&quot;&gt;&lt;property id=&quot;20148&quot; value=&quot;5&quot;/&gt;&lt;property id=&quot;20300&quot; value=&quot;Slide 14 - &amp;quot;Tvang&amp;quot;&quot;/&gt;&lt;property id=&quot;20307&quot; value=&quot;268&quot;/&gt;&lt;/object&gt;&lt;object type=&quot;3&quot; unique_id=&quot;10118&quot;&gt;&lt;property id=&quot;20148&quot; value=&quot;5&quot;/&gt;&lt;property id=&quot;20300&quot; value=&quot;Slide 15 - &amp;quot;Tvil&amp;quot;&quot;/&gt;&lt;property id=&quot;20307&quot; value=&quot;267&quot;/&gt;&lt;/object&gt;&lt;object type=&quot;3&quot; unique_id=&quot;10119&quot;&gt;&lt;property id=&quot;20148&quot; value=&quot;5&quot;/&gt;&lt;property id=&quot;20300&quot; value=&quot;Slide 16 - &amp;quot;Tverr&amp;quot;&quot;/&gt;&lt;property id=&quot;20307&quot; value=&quot;266&quot;/&gt;&lt;/object&gt;&lt;object type=&quot;3&quot; unique_id=&quot;10120&quot;&gt;&lt;property id=&quot;20148&quot; value=&quot;5&quot;/&gt;&lt;property id=&quot;20300&quot; value=&quot;Slide 17 - &amp;quot;Kvart&amp;quot;&quot;/&gt;&lt;property id=&quot;20307&quot; value=&quot;265&quot;/&gt;&lt;/object&gt;&lt;object type=&quot;3&quot; unique_id=&quot;10121&quot;&gt;&lt;property id=&quot;20148&quot; value=&quot;5&quot;/&gt;&lt;property id=&quot;20300&quot; value=&quot;Slide 18 - &amp;quot;Kvekke&amp;quot;&quot;/&gt;&lt;property id=&quot;20307&quot; value=&quot;274&quot;/&gt;&lt;/object&gt;&lt;object type=&quot;3&quot; unique_id=&quot;10122&quot;&gt;&lt;property id=&quot;20148&quot; value=&quot;5&quot;/&gt;&lt;property id=&quot;20300&quot; value=&quot;Slide 19 - &amp;quot;Kvist&amp;quot;&quot;/&gt;&lt;property id=&quot;20307&quot; value=&quot;273&quot;/&gt;&lt;/object&gt;&lt;object type=&quot;3&quot; unique_id=&quot;10123&quot;&gt;&lt;property id=&quot;20148&quot; value=&quot;5&quot;/&gt;&lt;property id=&quot;20300&quot; value=&quot;Slide 20 - &amp;quot;Kvote&amp;quot;&quot;/&gt;&lt;property id=&quot;20307&quot; value=&quot;272&quot;/&gt;&lt;/object&gt;&lt;object type=&quot;3&quot; unique_id=&quot;10124&quot;&gt;&lt;property id=&quot;20148&quot; value=&quot;5&quot;/&gt;&lt;property id=&quot;20300&quot; value=&quot;Slide 21 - &amp;quot;Kveld&amp;quot;&quot;/&gt;&lt;property id=&quot;20307&quot; value=&quot;271&quot;/&gt;&lt;/object&gt;&lt;object type=&quot;3&quot; unique_id=&quot;10125&quot;&gt;&lt;property id=&quot;20148&quot; value=&quot;5&quot;/&gt;&lt;property id=&quot;20300&quot; value=&quot;Slide 22 - &amp;quot;Kvinne&amp;quot;&quot;/&gt;&lt;property id=&quot;20307&quot; value=&quot;270&quot;/&gt;&lt;/object&gt;&lt;object type=&quot;3&quot; unique_id=&quot;10126&quot;&gt;&lt;property id=&quot;20148&quot; value=&quot;5&quot;/&gt;&lt;property id=&quot;20300&quot; value=&quot;Slide 23 - &amp;quot;Kvae&amp;quot;&quot;/&gt;&lt;property id=&quot;20307&quot; value=&quot;279&quot;/&gt;&lt;/object&gt;&lt;object type=&quot;3&quot; unique_id=&quot;10127&quot;&gt;&lt;property id=&quot;20148&quot; value=&quot;5&quot;/&gt;&lt;property id=&quot;20300&quot; value=&quot;Slide 24 - &amp;quot;Kvise&amp;quot;&quot;/&gt;&lt;property id=&quot;20307&quot; value=&quot;278&quot;/&gt;&lt;/object&gt;&lt;object type=&quot;3&quot; unique_id=&quot;10523&quot;&gt;&lt;property id=&quot;20148&quot; value=&quot;5&quot;/&gt;&lt;property id=&quot;20300&quot; value=&quot;Slide 6 - &amp;quot;Smykke&amp;quot;&quot;/&gt;&lt;property id=&quot;20307&quot; value=&quot;280&quot;/&gt;&lt;/object&gt;&lt;object type=&quot;3&quot; unique_id=&quot;10524&quot;&gt;&lt;property id=&quot;20148&quot; value=&quot;5&quot;/&gt;&lt;property id=&quot;20300&quot; value=&quot;Slide 7 - &amp;quot;Smør&amp;quot;&quot;/&gt;&lt;property id=&quot;20307&quot; value=&quot;281&quot;/&gt;&lt;/object&gt;&lt;object type=&quot;3&quot; unique_id=&quot;10525&quot;&gt;&lt;property id=&quot;20148&quot; value=&quot;5&quot;/&gt;&lt;property id=&quot;20300&quot; value=&quot;Slide 9 - &amp;quot;Gjeld&amp;quot;&quot;/&gt;&lt;property id=&quot;20307&quot; value=&quot;282&quot;/&gt;&lt;/object&gt;&lt;/object&gt;&lt;object type=&quot;8&quot; unique_id=&quot;101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24</Paragraphs>
  <Slides>24</Slides>
  <Notes>0</Notes>
  <HiddenSlides>0</HiddenSlides>
  <MMClips>24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Office-tema</vt:lpstr>
      <vt:lpstr>Smak</vt:lpstr>
      <vt:lpstr>Smell</vt:lpstr>
      <vt:lpstr>Smiske</vt:lpstr>
      <vt:lpstr>Smokk</vt:lpstr>
      <vt:lpstr>Smule</vt:lpstr>
      <vt:lpstr>Smykke</vt:lpstr>
      <vt:lpstr>Smør</vt:lpstr>
      <vt:lpstr>Små</vt:lpstr>
      <vt:lpstr>Gjeld</vt:lpstr>
      <vt:lpstr>Gjennom</vt:lpstr>
      <vt:lpstr>Gjøre</vt:lpstr>
      <vt:lpstr>Gjær</vt:lpstr>
      <vt:lpstr>Gjeter</vt:lpstr>
      <vt:lpstr>Tvang</vt:lpstr>
      <vt:lpstr>Tvil</vt:lpstr>
      <vt:lpstr>Tverr</vt:lpstr>
      <vt:lpstr>Kvart</vt:lpstr>
      <vt:lpstr>Kvekke</vt:lpstr>
      <vt:lpstr>Kvist</vt:lpstr>
      <vt:lpstr>Kvote</vt:lpstr>
      <vt:lpstr>Kveld</vt:lpstr>
      <vt:lpstr>Kvinne</vt:lpstr>
      <vt:lpstr>Kvae</vt:lpstr>
      <vt:lpstr>Kvise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126</cp:revision>
  <dcterms:created xsi:type="dcterms:W3CDTF">2020-02-17T14:16:14Z</dcterms:created>
  <dcterms:modified xsi:type="dcterms:W3CDTF">2020-12-14T14:12:43Z</dcterms:modified>
</cp:coreProperties>
</file>