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3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C99974-5639-CA4B-AF4A-117347AC3A35}" v="775" dt="2020-07-03T10:16:22.778"/>
    <p1510:client id="{F6D9C52E-8E0C-4B8D-9609-DB80A2A4279E}" v="115" dt="2020-08-12T07:40:59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4">
                <a:lumMod val="60000"/>
                <a:lumOff val="40000"/>
              </a:schemeClr>
            </a:gs>
            <a:gs pos="23000">
              <a:schemeClr val="accent4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67439" y="1782239"/>
            <a:ext cx="9590202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 dirty="0"/>
            </a:br>
            <a:r>
              <a:rPr lang="nb-NO" b="1">
                <a:cs typeface="Calibri Light"/>
              </a:rPr>
              <a:t>takt – pent - kunst </a:t>
            </a:r>
            <a:r>
              <a:rPr lang="nb-NO" b="1" dirty="0">
                <a:cs typeface="Calibri Light"/>
              </a:rPr>
              <a:t>- tekst 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3C1F9FF0-4786-0946-8EFF-E69D953E1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"/>
    </mc:Choice>
    <mc:Fallback xmlns="">
      <p:transition spd="slow" advTm="1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Pro-sent-reg-</a:t>
            </a:r>
            <a:r>
              <a:rPr lang="nb-NO" dirty="0" err="1"/>
              <a:t>ning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Prosent-regning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Prosentregning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57452C89-6C17-EF45-B5D7-30760C971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91853" y="4441357"/>
            <a:ext cx="1082197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lærte seg prosentregning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Norgesmesterskapet i fotball for menn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2" y="654552"/>
            <a:ext cx="6155316" cy="4087130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03F3580A-CEEA-F144-BF18-5AF609907C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"/>
    </mc:Choice>
    <mc:Fallback xmlns="">
      <p:transition spd="slow" advTm="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Dikt-</a:t>
            </a:r>
            <a:r>
              <a:rPr lang="nb-NO" dirty="0" err="1"/>
              <a:t>sam</a:t>
            </a:r>
            <a:r>
              <a:rPr lang="nb-NO" dirty="0"/>
              <a:t>-</a:t>
            </a:r>
            <a:r>
              <a:rPr lang="nb-NO" dirty="0" err="1"/>
              <a:t>ling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Dikt-samling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Diktsamling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CB27B43-7B67-C84B-97B1-605EF9AC6F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8"/>
    </mc:Choice>
    <mc:Fallback xmlns="">
      <p:transition spd="slow" advTm="10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Forfatteren ga ut en ny diktsamling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Norwegian-road-sign-306.1.svg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0" y="1103722"/>
            <a:ext cx="3330411" cy="333041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58C92C39-F689-2C4B-B313-17790107C3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"/>
    </mc:Choice>
    <mc:Fallback xmlns="">
      <p:transition spd="slow" advTm="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Far-</a:t>
            </a:r>
            <a:r>
              <a:rPr lang="nb-NO" dirty="0" err="1"/>
              <a:t>ge</a:t>
            </a:r>
            <a:r>
              <a:rPr lang="nb-NO" dirty="0"/>
              <a:t>-bly-ant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Farge-blyant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Fargeblyant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543E3FC6-644F-2145-9599-627CEF2E3B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3"/>
    </mc:Choice>
    <mc:Fallback xmlns="">
      <p:transition spd="slow" advTm="1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brukte en rød fargeblyant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301 Moved Permanentl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68" y="741231"/>
            <a:ext cx="3941627" cy="383076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1B9819C5-0CC6-6043-92AC-290B86B2C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"/>
    </mc:Choice>
    <mc:Fallback xmlns="">
      <p:transition spd="slow" advTm="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Da-ta-kon-su-lent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Data-konsulent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Datakonsulent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A1F79E6-48CF-1F4A-880F-91689419A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5"/>
    </mc:Choice>
    <mc:Fallback xmlns="">
      <p:transition spd="slow" advTm="1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Petter jobbet som datakonsulent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Explaining Drug U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61" y="745053"/>
            <a:ext cx="5613271" cy="374218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B13834B0-CDC0-F54D-BF7A-837981DA6D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"/>
    </mc:Choice>
    <mc:Fallback xmlns="">
      <p:transition spd="slow" advTm="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Be-folk-</a:t>
            </a:r>
            <a:r>
              <a:rPr lang="nb-NO" dirty="0" err="1"/>
              <a:t>nings</a:t>
            </a:r>
            <a:r>
              <a:rPr lang="nb-NO" dirty="0"/>
              <a:t>-vekst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Befolknings-vekst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Befolkningsvekst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2750905-68C4-BF45-BD5C-C5B4EC5E5D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5"/>
    </mc:Choice>
    <mc:Fallback xmlns="">
      <p:transition spd="slow" advTm="1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India har høy befolkningsvekst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Internet/Technology lawsuits involving cyber law, consume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0" y="614629"/>
            <a:ext cx="5786792" cy="383489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AF2F828-81D6-DC45-A694-58D5441E6F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"/>
    </mc:Choice>
    <mc:Fallback xmlns="">
      <p:transition spd="slow" advTm="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Ga-te-</a:t>
            </a:r>
            <a:r>
              <a:rPr lang="nb-NO" dirty="0" err="1"/>
              <a:t>mu</a:t>
            </a:r>
            <a:r>
              <a:rPr lang="nb-NO" dirty="0"/>
              <a:t>-si-kant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Gate-musikant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Gatemusikant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2F63E13D-B7C3-2E4D-8138-EDB310EAE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Kunst-</a:t>
            </a:r>
            <a:r>
              <a:rPr lang="nb-NO" dirty="0" err="1"/>
              <a:t>ma</a:t>
            </a:r>
            <a:r>
              <a:rPr lang="nb-NO" dirty="0"/>
              <a:t>-ler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Kunst-maler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Kunstmaler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A1589A1-FA8C-434D-A29B-93B46BA062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3"/>
    </mc:Choice>
    <mc:Fallback xmlns="">
      <p:transition spd="slow" advTm="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Ingebrikt var en </a:t>
            </a:r>
            <a:r>
              <a:rPr lang="nb-NO" b="1">
                <a:solidFill>
                  <a:srgbClr val="FF0000"/>
                </a:solidFill>
              </a:rPr>
              <a:t>kjent kunstmaler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Gorgebleue à miroir | Luscinia svecica namnetum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90" y="654552"/>
            <a:ext cx="5839919" cy="3910405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580A539E-9291-874C-B8DC-F106A73045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556591" y="4441357"/>
            <a:ext cx="1122691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Kent var en gatemusikant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Krispy kreme donuts stacked.jp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8" y="550858"/>
            <a:ext cx="6418718" cy="4247386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4341A6CF-0316-C149-B7BA-1866353CB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"/>
    </mc:Choice>
    <mc:Fallback xmlns="">
      <p:transition spd="slow" advTm="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Pla</a:t>
            </a:r>
            <a:r>
              <a:rPr lang="nb-NO" dirty="0"/>
              <a:t>-te-kon-trakt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Plate-kontrakt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Platekontrakt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6038DE6C-7AA8-144C-BBB1-2734F938F2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8"/>
    </mc:Choice>
    <mc:Fallback xmlns="">
      <p:transition spd="slow" advTm="1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tegnet en platekontrakt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3" name="Bilde 2" descr="Smilehull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26" y="423049"/>
            <a:ext cx="3362814" cy="447865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9BE64C1-5158-794E-9298-D77D1C4297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"/>
    </mc:Choice>
    <mc:Fallback xmlns="">
      <p:transition spd="slow" advTm="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Lot-to-</a:t>
            </a:r>
            <a:r>
              <a:rPr lang="nb-NO" dirty="0" err="1"/>
              <a:t>ge</a:t>
            </a:r>
            <a:r>
              <a:rPr lang="nb-NO" dirty="0"/>
              <a:t>-vinst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/>
              <a:t>Lottto</a:t>
            </a:r>
            <a:r>
              <a:rPr lang="nb-NO" dirty="0"/>
              <a:t>-gevinst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Lottogevinst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D50AE63D-8044-804A-AA3D-FA7770432A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9"/>
    </mc:Choice>
    <mc:Fallback xmlns="">
      <p:transition spd="slow" advTm="1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vant en stor lottogevinst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Fotografie zdarma: Vrabci, Passer Domesticus, Pták - Obraz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76" y="532909"/>
            <a:ext cx="6096000" cy="405765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FE491135-A259-6841-A8A0-F0B5A440BB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"/>
    </mc:Choice>
    <mc:Fallback xmlns="">
      <p:transition spd="slow" advTm="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Kon-</a:t>
            </a:r>
            <a:r>
              <a:rPr lang="nb-NO" dirty="0" err="1"/>
              <a:t>flikt</a:t>
            </a:r>
            <a:r>
              <a:rPr lang="nb-NO" dirty="0"/>
              <a:t>-løs-</a:t>
            </a:r>
            <a:r>
              <a:rPr lang="nb-NO" dirty="0" err="1"/>
              <a:t>ning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Konflikt-løsning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Konfliktløsning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84EB5F3-DBE0-624E-B474-0A38FB2972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1"/>
    </mc:Choice>
    <mc:Fallback xmlns="">
      <p:transition spd="slow" advTm="1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jobbet med konfliktløsning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6" y="843858"/>
            <a:ext cx="3059846" cy="372342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4D11580-EC37-2A42-8600-85E24311C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3"/>
    </mc:Choice>
    <mc:Fallback xmlns="">
      <p:transition spd="slow" advTm="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Ny-byg-ger-felt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Det skulle bygge hus på et nybyggerfelt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I-dretts-hel-ter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De var kjente idrettshelter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Tran-sport-sel-skap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Han var sjåfør i et transportselskap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Høy-tids-stemt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Det er godt med laks og agurksalat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Vel-ut-styrt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Han var velutstyrt til ferien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Varmt-vanns-kran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an måtte skifte varmtvannskran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Kart-le-se-ren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Kartleseren tok veil av veien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Eks-pert-ut-tal-el-se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Hun kom med en ekspertuttalelse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Start-pro-ble-mer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Bilen hadde startproblemer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Ny-hets-rap-port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Det var en hyggelig nyhetsrapport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kart – telt - glimt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9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2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3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3|3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8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912</TotalTime>
  <Words>120</Words>
  <Application>Microsoft Macintosh PowerPoint</Application>
  <PresentationFormat>Widescreen</PresentationFormat>
  <Paragraphs>51</Paragraphs>
  <Slides>21</Slides>
  <Notes>0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takt – pent - kunst - tekst </vt:lpstr>
      <vt:lpstr>Ga-te-mu-si-kant</vt:lpstr>
      <vt:lpstr>Kent var en gatemusikant</vt:lpstr>
      <vt:lpstr>Pla-te-kon-trakt</vt:lpstr>
      <vt:lpstr>Han tegnet en platekontrakt</vt:lpstr>
      <vt:lpstr>Lot-to-ge-vinst</vt:lpstr>
      <vt:lpstr>Hun vant en stor lottogevinst</vt:lpstr>
      <vt:lpstr>Kon-flikt-løs-ning</vt:lpstr>
      <vt:lpstr>Han jobbet med konfliktløsning</vt:lpstr>
      <vt:lpstr>Pro-sent-reg-ning</vt:lpstr>
      <vt:lpstr>Hun lærte seg prosentregning</vt:lpstr>
      <vt:lpstr>Dikt-sam-ling</vt:lpstr>
      <vt:lpstr>Forfatteren ga ut en ny diktsamling</vt:lpstr>
      <vt:lpstr>Far-ge-bly-ant</vt:lpstr>
      <vt:lpstr>Hun brukte en rød fargeblyant</vt:lpstr>
      <vt:lpstr>Da-ta-kon-su-lent</vt:lpstr>
      <vt:lpstr>Petter jobbet som datakonsulent</vt:lpstr>
      <vt:lpstr>Be-folk-nings-vekst</vt:lpstr>
      <vt:lpstr>India har høy befolkningsvekst</vt:lpstr>
      <vt:lpstr>Kunst-ma-ler</vt:lpstr>
      <vt:lpstr>Ingebrikt var en kjent kunstmaler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77</cp:revision>
  <dcterms:created xsi:type="dcterms:W3CDTF">2020-02-19T13:29:40Z</dcterms:created>
  <dcterms:modified xsi:type="dcterms:W3CDTF">2021-01-07T10:45:38Z</dcterms:modified>
</cp:coreProperties>
</file>