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0" r:id="rId4"/>
    <p:sldId id="272" r:id="rId5"/>
    <p:sldId id="284" r:id="rId6"/>
    <p:sldId id="283" r:id="rId7"/>
    <p:sldId id="285" r:id="rId8"/>
    <p:sldId id="286" r:id="rId9"/>
    <p:sldId id="259" r:id="rId10"/>
    <p:sldId id="258" r:id="rId11"/>
    <p:sldId id="280" r:id="rId12"/>
    <p:sldId id="281" r:id="rId13"/>
    <p:sldId id="261" r:id="rId14"/>
    <p:sldId id="282" r:id="rId15"/>
    <p:sldId id="262" r:id="rId16"/>
    <p:sldId id="263" r:id="rId17"/>
    <p:sldId id="264" r:id="rId18"/>
    <p:sldId id="269" r:id="rId19"/>
    <p:sldId id="268" r:id="rId20"/>
    <p:sldId id="267" r:id="rId21"/>
  </p:sldIdLst>
  <p:sldSz cx="12192000" cy="6858000"/>
  <p:notesSz cx="6858000" cy="9144000"/>
  <p:custDataLst>
    <p:tags r:id="rId2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A5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65A7B0-4F94-CE47-A434-72BC0AE69EE1}" v="1" dt="2020-07-03T09:29:27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n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n-NO"/>
              <a:t>Klikk for å redigere undertittelstil i malen</a:t>
            </a:r>
          </a:p>
        </p:txBody>
      </p:sp>
      <p:sp>
        <p:nvSpPr>
          <p:cNvPr id="4" name="Plasshalda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AB19-FBE3-46B3-ACE4-7B0425FCFE04}" type="datetimeFigureOut">
              <a:rPr lang="nn-NO" smtClean="0"/>
              <a:t>07.01.2021</a:t>
            </a:fld>
            <a:endParaRPr lang="nn-NO"/>
          </a:p>
        </p:txBody>
      </p:sp>
      <p:sp>
        <p:nvSpPr>
          <p:cNvPr id="5" name="Plasshaldar for bot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4D9-124A-4DB5-A73E-4C7CE6E977F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5541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n-NO"/>
              <a:t>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AB19-FBE3-46B3-ACE4-7B0425FCFE04}" type="datetimeFigureOut">
              <a:rPr lang="nn-NO" smtClean="0"/>
              <a:t>07.01.2021</a:t>
            </a:fld>
            <a:endParaRPr lang="nn-NO"/>
          </a:p>
        </p:txBody>
      </p:sp>
      <p:sp>
        <p:nvSpPr>
          <p:cNvPr id="5" name="Plasshaldar for bot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4D9-124A-4DB5-A73E-4C7CE6E977F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9221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n-NO"/>
              <a:t>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AB19-FBE3-46B3-ACE4-7B0425FCFE04}" type="datetimeFigureOut">
              <a:rPr lang="nn-NO" smtClean="0"/>
              <a:t>07.01.2021</a:t>
            </a:fld>
            <a:endParaRPr lang="nn-NO"/>
          </a:p>
        </p:txBody>
      </p:sp>
      <p:sp>
        <p:nvSpPr>
          <p:cNvPr id="5" name="Plasshaldar for bot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4D9-124A-4DB5-A73E-4C7CE6E977F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716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innha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/>
              <a:t>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AB19-FBE3-46B3-ACE4-7B0425FCFE04}" type="datetimeFigureOut">
              <a:rPr lang="nn-NO" smtClean="0"/>
              <a:t>07.01.2021</a:t>
            </a:fld>
            <a:endParaRPr lang="nn-NO"/>
          </a:p>
        </p:txBody>
      </p:sp>
      <p:sp>
        <p:nvSpPr>
          <p:cNvPr id="5" name="Plasshaldar for bot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4D9-124A-4DB5-A73E-4C7CE6E977F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5829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Tekststilar i malen</a:t>
            </a:r>
          </a:p>
        </p:txBody>
      </p:sp>
      <p:sp>
        <p:nvSpPr>
          <p:cNvPr id="4" name="Plasshalda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AB19-FBE3-46B3-ACE4-7B0425FCFE04}" type="datetimeFigureOut">
              <a:rPr lang="nn-NO" smtClean="0"/>
              <a:t>07.01.2021</a:t>
            </a:fld>
            <a:endParaRPr lang="nn-NO"/>
          </a:p>
        </p:txBody>
      </p:sp>
      <p:sp>
        <p:nvSpPr>
          <p:cNvPr id="5" name="Plasshaldar for bot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4D9-124A-4DB5-A73E-4C7CE6E977F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4961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innha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innha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5" name="Plasshalda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AB19-FBE3-46B3-ACE4-7B0425FCFE04}" type="datetimeFigureOut">
              <a:rPr lang="nn-NO" smtClean="0"/>
              <a:t>07.01.2021</a:t>
            </a:fld>
            <a:endParaRPr lang="nn-NO"/>
          </a:p>
        </p:txBody>
      </p:sp>
      <p:sp>
        <p:nvSpPr>
          <p:cNvPr id="6" name="Plasshaldar for bot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aldar for lysbilet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4D9-124A-4DB5-A73E-4C7CE6E977F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4711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Tekststilar i malen</a:t>
            </a:r>
          </a:p>
        </p:txBody>
      </p:sp>
      <p:sp>
        <p:nvSpPr>
          <p:cNvPr id="4" name="Plasshaldar for innha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n-NO"/>
              <a:t>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5" name="Plasshalda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Tekststilar i malen</a:t>
            </a:r>
          </a:p>
        </p:txBody>
      </p:sp>
      <p:sp>
        <p:nvSpPr>
          <p:cNvPr id="6" name="Plasshaldar for innha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n-NO"/>
              <a:t>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7" name="Plasshalda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AB19-FBE3-46B3-ACE4-7B0425FCFE04}" type="datetimeFigureOut">
              <a:rPr lang="nn-NO" smtClean="0"/>
              <a:t>07.01.2021</a:t>
            </a:fld>
            <a:endParaRPr lang="nn-NO"/>
          </a:p>
        </p:txBody>
      </p:sp>
      <p:sp>
        <p:nvSpPr>
          <p:cNvPr id="8" name="Plasshaldar for bot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aldar for lysbilet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4D9-124A-4DB5-A73E-4C7CE6E977F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0221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AB19-FBE3-46B3-ACE4-7B0425FCFE04}" type="datetimeFigureOut">
              <a:rPr lang="nn-NO" smtClean="0"/>
              <a:t>07.01.2021</a:t>
            </a:fld>
            <a:endParaRPr lang="nn-NO"/>
          </a:p>
        </p:txBody>
      </p:sp>
      <p:sp>
        <p:nvSpPr>
          <p:cNvPr id="4" name="Plasshaldar for bot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aldar for lysbilet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4D9-124A-4DB5-A73E-4C7CE6E977F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3335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AB19-FBE3-46B3-ACE4-7B0425FCFE04}" type="datetimeFigureOut">
              <a:rPr lang="nn-NO" smtClean="0"/>
              <a:t>07.01.2021</a:t>
            </a:fld>
            <a:endParaRPr lang="nn-NO"/>
          </a:p>
        </p:txBody>
      </p:sp>
      <p:sp>
        <p:nvSpPr>
          <p:cNvPr id="3" name="Plasshaldar for bot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4D9-124A-4DB5-A73E-4C7CE6E977F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5433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innha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n-NO"/>
              <a:t>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Tekststilar i malen</a:t>
            </a:r>
          </a:p>
        </p:txBody>
      </p:sp>
      <p:sp>
        <p:nvSpPr>
          <p:cNvPr id="5" name="Plasshalda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AB19-FBE3-46B3-ACE4-7B0425FCFE04}" type="datetimeFigureOut">
              <a:rPr lang="nn-NO" smtClean="0"/>
              <a:t>07.01.2021</a:t>
            </a:fld>
            <a:endParaRPr lang="nn-NO"/>
          </a:p>
        </p:txBody>
      </p:sp>
      <p:sp>
        <p:nvSpPr>
          <p:cNvPr id="6" name="Plasshaldar for bot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aldar for lysbilet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4D9-124A-4DB5-A73E-4C7CE6E977F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8349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bilet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alda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Tekststilar i malen</a:t>
            </a:r>
          </a:p>
        </p:txBody>
      </p:sp>
      <p:sp>
        <p:nvSpPr>
          <p:cNvPr id="5" name="Plasshalda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AB19-FBE3-46B3-ACE4-7B0425FCFE04}" type="datetimeFigureOut">
              <a:rPr lang="nn-NO" smtClean="0"/>
              <a:t>07.01.2021</a:t>
            </a:fld>
            <a:endParaRPr lang="nn-NO"/>
          </a:p>
        </p:txBody>
      </p:sp>
      <p:sp>
        <p:nvSpPr>
          <p:cNvPr id="6" name="Plasshaldar for bot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aldar for lysbilet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4D9-124A-4DB5-A73E-4C7CE6E977F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2079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accent6">
                <a:lumMod val="60000"/>
                <a:lumOff val="40000"/>
              </a:schemeClr>
            </a:gs>
            <a:gs pos="1000">
              <a:schemeClr val="accent6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/>
              <a:t>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AB19-FBE3-46B3-ACE4-7B0425FCFE04}" type="datetimeFigureOut">
              <a:rPr lang="nn-NO" smtClean="0"/>
              <a:t>07.01.2021</a:t>
            </a:fld>
            <a:endParaRPr lang="nn-NO"/>
          </a:p>
        </p:txBody>
      </p:sp>
      <p:sp>
        <p:nvSpPr>
          <p:cNvPr id="5" name="Plasshaldar for bot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aldar for lysbilet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B44D9-124A-4DB5-A73E-4C7CE6E977F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4694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38488" y="2800243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tøft</a:t>
            </a:r>
            <a:endParaRPr lang="nn-NO" sz="9600" dirty="0"/>
          </a:p>
        </p:txBody>
      </p:sp>
    </p:spTree>
    <p:extLst>
      <p:ext uri="{BB962C8B-B14F-4D97-AF65-F5344CB8AC3E}">
        <p14:creationId xmlns:p14="http://schemas.microsoft.com/office/powerpoint/2010/main" val="391125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3"/>
    </mc:Choice>
    <mc:Fallback xmlns="">
      <p:transition spd="slow" advTm="289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pianist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205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9"/>
    </mc:Choice>
    <mc:Fallback xmlns="">
      <p:transition spd="slow" advTm="293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først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22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1"/>
    </mc:Choice>
    <mc:Fallback xmlns="">
      <p:transition spd="slow" advTm="207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tørst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849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3"/>
    </mc:Choice>
    <mc:Fallback xmlns="">
      <p:transition spd="slow" advTm="240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fremst</a:t>
            </a:r>
          </a:p>
        </p:txBody>
      </p:sp>
    </p:spTree>
    <p:extLst>
      <p:ext uri="{BB962C8B-B14F-4D97-AF65-F5344CB8AC3E}">
        <p14:creationId xmlns:p14="http://schemas.microsoft.com/office/powerpoint/2010/main" val="410751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9"/>
    </mc:Choice>
    <mc:Fallback xmlns="">
      <p:transition spd="slow" advTm="311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øverst</a:t>
            </a:r>
          </a:p>
        </p:txBody>
      </p:sp>
    </p:spTree>
    <p:extLst>
      <p:ext uri="{BB962C8B-B14F-4D97-AF65-F5344CB8AC3E}">
        <p14:creationId xmlns:p14="http://schemas.microsoft.com/office/powerpoint/2010/main" val="130000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2"/>
    </mc:Choice>
    <mc:Fallback xmlns="">
      <p:transition spd="slow" advTm="289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nederst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48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0"/>
    </mc:Choice>
    <mc:Fallback xmlns="">
      <p:transition spd="slow" advTm="26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blomst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177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0"/>
    </mc:Choice>
    <mc:Fallback xmlns="">
      <p:transition spd="slow" advTm="298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eldst</a:t>
            </a:r>
            <a:endParaRPr lang="nb-NO" dirty="0" err="1"/>
          </a:p>
        </p:txBody>
      </p:sp>
    </p:spTree>
    <p:extLst>
      <p:ext uri="{BB962C8B-B14F-4D97-AF65-F5344CB8AC3E}">
        <p14:creationId xmlns:p14="http://schemas.microsoft.com/office/powerpoint/2010/main" val="419567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2"/>
    </mc:Choice>
    <mc:Fallback xmlns="">
      <p:transition spd="slow" advTm="334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gnist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580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8"/>
    </mc:Choice>
    <mc:Fallback xmlns="">
      <p:transition spd="slow" advTm="2508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frist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166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8"/>
    </mc:Choice>
    <mc:Fallback xmlns="">
      <p:transition spd="slow" advTm="244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saft</a:t>
            </a:r>
            <a:endParaRPr lang="nn-NO" sz="9600" dirty="0"/>
          </a:p>
        </p:txBody>
      </p:sp>
    </p:spTree>
    <p:extLst>
      <p:ext uri="{BB962C8B-B14F-4D97-AF65-F5344CB8AC3E}">
        <p14:creationId xmlns:p14="http://schemas.microsoft.com/office/powerpoint/2010/main" val="336696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42"/>
    </mc:Choice>
    <mc:Fallback xmlns="">
      <p:transition spd="slow" advTm="2542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>
                <a:cs typeface="Calibri Light"/>
              </a:rPr>
              <a:t>høst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735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8"/>
    </mc:Choice>
    <mc:Fallback xmlns="">
      <p:transition spd="slow" advTm="303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skrift</a:t>
            </a:r>
            <a:endParaRPr lang="nn-NO" sz="9600" dirty="0"/>
          </a:p>
        </p:txBody>
      </p:sp>
    </p:spTree>
    <p:extLst>
      <p:ext uri="{BB962C8B-B14F-4D97-AF65-F5344CB8AC3E}">
        <p14:creationId xmlns:p14="http://schemas.microsoft.com/office/powerpoint/2010/main" val="267366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6"/>
    </mc:Choice>
    <mc:Fallback xmlns="">
      <p:transition spd="slow" advTm="273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gift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168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1"/>
    </mc:Choice>
    <mc:Fallback xmlns="">
      <p:transition spd="slow" advTm="271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kraft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672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7"/>
    </mc:Choice>
    <mc:Fallback xmlns="">
      <p:transition spd="slow" advTm="256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loft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192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6"/>
    </mc:Choice>
    <mc:Fallback xmlns="">
      <p:transition spd="slow" advTm="227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august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1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7"/>
    </mc:Choice>
    <mc:Fallback xmlns="">
      <p:transition spd="slow" advTm="256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gjest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980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8"/>
    </mc:Choice>
    <mc:Fallback xmlns="">
      <p:transition spd="slow" advTm="259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12875" y="2813050"/>
            <a:ext cx="9144000" cy="1260475"/>
          </a:xfrm>
        </p:spPr>
        <p:txBody>
          <a:bodyPr>
            <a:noAutofit/>
          </a:bodyPr>
          <a:lstStyle/>
          <a:p>
            <a:r>
              <a:rPr lang="nn-NO" sz="9600" dirty="0">
                <a:cs typeface="Calibri Light"/>
              </a:rPr>
              <a:t>artist</a:t>
            </a:r>
            <a:endParaRPr lang="nn-NO" sz="9600" dirty="0"/>
          </a:p>
        </p:txBody>
      </p:sp>
    </p:spTree>
    <p:extLst>
      <p:ext uri="{BB962C8B-B14F-4D97-AF65-F5344CB8AC3E}">
        <p14:creationId xmlns:p14="http://schemas.microsoft.com/office/powerpoint/2010/main" val="243325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1"/>
    </mc:Choice>
    <mc:Fallback xmlns="">
      <p:transition spd="slow" advTm="2571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106&quot;&gt;&lt;object type=&quot;3&quot; unique_id=&quot;10107&quot;&gt;&lt;property id=&quot;20148&quot; value=&quot;5&quot;/&gt;&lt;property id=&quot;20300&quot; value=&quot;Slide 1 - &amp;quot;tøft&amp;quot;&quot;/&gt;&lt;property id=&quot;20307&quot; value=&quot;256&quot;/&gt;&lt;/object&gt;&lt;object type=&quot;3&quot; unique_id=&quot;10108&quot;&gt;&lt;property id=&quot;20148&quot; value=&quot;5&quot;/&gt;&lt;property id=&quot;20300&quot; value=&quot;Slide 2 - &amp;quot;saft&amp;quot;&quot;/&gt;&lt;property id=&quot;20307&quot; value=&quot;257&quot;/&gt;&lt;/object&gt;&lt;object type=&quot;3&quot; unique_id=&quot;10109&quot;&gt;&lt;property id=&quot;20148&quot; value=&quot;5&quot;/&gt;&lt;property id=&quot;20300&quot; value=&quot;Slide 3 - &amp;quot;skrift&amp;quot;&quot;/&gt;&lt;property id=&quot;20307&quot; value=&quot;260&quot;/&gt;&lt;/object&gt;&lt;object type=&quot;3&quot; unique_id=&quot;10110&quot;&gt;&lt;property id=&quot;20148&quot; value=&quot;5&quot;/&gt;&lt;property id=&quot;20300&quot; value=&quot;Slide 9 - &amp;quot;artist&amp;quot;&quot;/&gt;&lt;property id=&quot;20307&quot; value=&quot;259&quot;/&gt;&lt;/object&gt;&lt;object type=&quot;3&quot; unique_id=&quot;10111&quot;&gt;&lt;property id=&quot;20148&quot; value=&quot;5&quot;/&gt;&lt;property id=&quot;20300&quot; value=&quot;Slide 10 - &amp;quot;pianist&amp;quot;&quot;/&gt;&lt;property id=&quot;20307&quot; value=&quot;258&quot;/&gt;&lt;/object&gt;&lt;object type=&quot;3&quot; unique_id=&quot;10112&quot;&gt;&lt;property id=&quot;20148&quot; value=&quot;5&quot;/&gt;&lt;property id=&quot;20300&quot; value=&quot;Slide 13 - &amp;quot;fremst&amp;quot;&quot;/&gt;&lt;property id=&quot;20307&quot; value=&quot;261&quot;/&gt;&lt;/object&gt;&lt;object type=&quot;3&quot; unique_id=&quot;10113&quot;&gt;&lt;property id=&quot;20148&quot; value=&quot;5&quot;/&gt;&lt;property id=&quot;20300&quot; value=&quot;Slide 15 - &amp;quot;nederst&amp;quot;&quot;/&gt;&lt;property id=&quot;20307&quot; value=&quot;262&quot;/&gt;&lt;/object&gt;&lt;object type=&quot;3&quot; unique_id=&quot;10114&quot;&gt;&lt;property id=&quot;20148&quot; value=&quot;5&quot;/&gt;&lt;property id=&quot;20300&quot; value=&quot;Slide 16 - &amp;quot;blomst&amp;quot;&quot;/&gt;&lt;property id=&quot;20307&quot; value=&quot;263&quot;/&gt;&lt;/object&gt;&lt;object type=&quot;3&quot; unique_id=&quot;10115&quot;&gt;&lt;property id=&quot;20148&quot; value=&quot;5&quot;/&gt;&lt;property id=&quot;20300&quot; value=&quot;Slide 17 - &amp;quot;eldst&amp;quot;&quot;/&gt;&lt;property id=&quot;20307&quot; value=&quot;264&quot;/&gt;&lt;/object&gt;&lt;object type=&quot;3&quot; unique_id=&quot;10116&quot;&gt;&lt;property id=&quot;20148&quot; value=&quot;5&quot;/&gt;&lt;property id=&quot;20300&quot; value=&quot;Slide 18 - &amp;quot;gnist&amp;quot;&quot;/&gt;&lt;property id=&quot;20307&quot; value=&quot;269&quot;/&gt;&lt;/object&gt;&lt;object type=&quot;3&quot; unique_id=&quot;10117&quot;&gt;&lt;property id=&quot;20148&quot; value=&quot;5&quot;/&gt;&lt;property id=&quot;20300&quot; value=&quot;Slide 19 - &amp;quot;frist&amp;quot;&quot;/&gt;&lt;property id=&quot;20307&quot; value=&quot;268&quot;/&gt;&lt;/object&gt;&lt;object type=&quot;3&quot; unique_id=&quot;10118&quot;&gt;&lt;property id=&quot;20148&quot; value=&quot;5&quot;/&gt;&lt;property id=&quot;20300&quot; value=&quot;Slide 20 - &amp;quot;høst&amp;quot;&quot;/&gt;&lt;property id=&quot;20307&quot; value=&quot;267&quot;/&gt;&lt;/object&gt;&lt;object type=&quot;3&quot; unique_id=&quot;10123&quot;&gt;&lt;property id=&quot;20148&quot; value=&quot;5&quot;/&gt;&lt;property id=&quot;20300&quot; value=&quot;Slide 4 - &amp;quot;gift&amp;quot;&quot;/&gt;&lt;property id=&quot;20307&quot; value=&quot;272&quot;/&gt;&lt;/object&gt;&lt;object type=&quot;3&quot; unique_id=&quot;10523&quot;&gt;&lt;property id=&quot;20148&quot; value=&quot;5&quot;/&gt;&lt;property id=&quot;20300&quot; value=&quot;Slide 11 - &amp;quot;først&amp;quot;&quot;/&gt;&lt;property id=&quot;20307&quot; value=&quot;280&quot;/&gt;&lt;/object&gt;&lt;object type=&quot;3&quot; unique_id=&quot;10524&quot;&gt;&lt;property id=&quot;20148&quot; value=&quot;5&quot;/&gt;&lt;property id=&quot;20300&quot; value=&quot;Slide 12 - &amp;quot;tørst&amp;quot;&quot;/&gt;&lt;property id=&quot;20307&quot; value=&quot;281&quot;/&gt;&lt;/object&gt;&lt;object type=&quot;3&quot; unique_id=&quot;10525&quot;&gt;&lt;property id=&quot;20148&quot; value=&quot;5&quot;/&gt;&lt;property id=&quot;20300&quot; value=&quot;Slide 14 - &amp;quot;øverst&amp;quot;&quot;/&gt;&lt;property id=&quot;20307&quot; value=&quot;282&quot;/&gt;&lt;/object&gt;&lt;object type=&quot;3&quot; unique_id=&quot;11027&quot;&gt;&lt;property id=&quot;20148&quot; value=&quot;5&quot;/&gt;&lt;property id=&quot;20300&quot; value=&quot;Slide 5 - &amp;quot;kraft&amp;quot;&quot;/&gt;&lt;property id=&quot;20307&quot; value=&quot;284&quot;/&gt;&lt;/object&gt;&lt;object type=&quot;3&quot; unique_id=&quot;11028&quot;&gt;&lt;property id=&quot;20148&quot; value=&quot;5&quot;/&gt;&lt;property id=&quot;20300&quot; value=&quot;Slide 6 - &amp;quot;loft&amp;quot;&quot;/&gt;&lt;property id=&quot;20307&quot; value=&quot;283&quot;/&gt;&lt;/object&gt;&lt;object type=&quot;3&quot; unique_id=&quot;11029&quot;&gt;&lt;property id=&quot;20148&quot; value=&quot;5&quot;/&gt;&lt;property id=&quot;20300&quot; value=&quot;Slide 7 - &amp;quot;august&amp;quot;&quot;/&gt;&lt;property id=&quot;20307&quot; value=&quot;285&quot;/&gt;&lt;/object&gt;&lt;object type=&quot;3&quot; unique_id=&quot;11030&quot;&gt;&lt;property id=&quot;20148&quot; value=&quot;5&quot;/&gt;&lt;property id=&quot;20300&quot; value=&quot;Slide 8 - &amp;quot;gjest&amp;quot;&quot;/&gt;&lt;property id=&quot;20307&quot; value=&quot;286&quot;/&gt;&lt;/object&gt;&lt;/object&gt;&lt;object type=&quot;8&quot; unique_id=&quot;1015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Macintosh PowerPoint</Application>
  <PresentationFormat>Widescreen</PresentationFormat>
  <Paragraphs>20</Paragraphs>
  <Slides>20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Office-tema</vt:lpstr>
      <vt:lpstr>tøft</vt:lpstr>
      <vt:lpstr>saft</vt:lpstr>
      <vt:lpstr>skrift</vt:lpstr>
      <vt:lpstr>gift</vt:lpstr>
      <vt:lpstr>kraft</vt:lpstr>
      <vt:lpstr>loft</vt:lpstr>
      <vt:lpstr>august</vt:lpstr>
      <vt:lpstr>gjest</vt:lpstr>
      <vt:lpstr>artist</vt:lpstr>
      <vt:lpstr>pianist</vt:lpstr>
      <vt:lpstr>først</vt:lpstr>
      <vt:lpstr>tørst</vt:lpstr>
      <vt:lpstr>fremst</vt:lpstr>
      <vt:lpstr>øverst</vt:lpstr>
      <vt:lpstr>nederst</vt:lpstr>
      <vt:lpstr>blomst</vt:lpstr>
      <vt:lpstr>eldst</vt:lpstr>
      <vt:lpstr>gnist</vt:lpstr>
      <vt:lpstr>frist</vt:lpstr>
      <vt:lpstr>høst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/>
  <cp:revision>126</cp:revision>
  <dcterms:created xsi:type="dcterms:W3CDTF">2020-02-17T14:16:14Z</dcterms:created>
  <dcterms:modified xsi:type="dcterms:W3CDTF">2021-01-07T10:18:04Z</dcterms:modified>
</cp:coreProperties>
</file>