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797675" cy="9926638"/>
  <p:custDataLst>
    <p:tags r:id="rId2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8B7E5-13FC-C04D-811C-3964E052A40F}" v="6" dt="2020-04-20T20:25:10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Ord som inneholder</a:t>
            </a:r>
            <a:br>
              <a:rPr lang="nb-NO" dirty="0"/>
            </a:br>
            <a:r>
              <a:rPr lang="nb-NO" dirty="0"/>
              <a:t>bl – fl - gl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6F856E72-2F06-7E41-9ED3-3753364F5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"/>
    </mc:Choice>
    <mc:Fallback xmlns="">
      <p:transition spd="slow" advTm="6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Brus-flas-ke-ne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Brus-flaskene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Brusflaskene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FE602B0-3E85-1B44-AB7F-DC42ED386B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8"/>
    </mc:Choice>
    <mc:Fallback xmlns="">
      <p:transition spd="slow" advTm="12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9173" y="486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Glenn viste fram brusflaskene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VINTAGE SODAS 2 | Flickr - Photo Sharing!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94" y="654552"/>
            <a:ext cx="6639757" cy="4416114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17C44A8-06FC-0C45-942F-5A83E1263D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6"/>
    </mc:Choice>
    <mc:Fallback xmlns="">
      <p:transition spd="slow" advTm="6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Mi-li-tær-fly-et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Militær-flyet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Militærflyet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BAD5FE9-8710-E745-9924-24716C03DE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2"/>
    </mc:Choice>
    <mc:Fallback xmlns="">
      <p:transition spd="slow" advTm="13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34999" y="53165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Militærflyet har landet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10" name="Bilde 9" descr="United States military aircraft national insignia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75" y="895466"/>
            <a:ext cx="6532647" cy="4703506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2CDA49FF-4CEC-1A4E-9EFB-D3F31D707E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7"/>
    </mc:Choice>
    <mc:Fallback xmlns="">
      <p:transition spd="slow" advTm="5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Fler-par-ti-sys-tem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Flerparti-system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Flerpartisystem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18AB216-358B-9E4B-BCD5-7D10980739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7"/>
    </mc:Choice>
    <mc:Fallback xmlns="">
      <p:transition spd="slow" advTm="15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I Norge har vi flerpartisystem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Norsk politikk | Polar Coordina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46" y="1781666"/>
            <a:ext cx="9018207" cy="2589098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987AEE90-FD81-8244-B5D4-C4BF315912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9"/>
    </mc:Choice>
    <mc:Fallback xmlns="">
      <p:transition spd="slow" advTm="7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Flom-var-se-let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Flom-varselet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Flomvarselet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B9CD952-D840-CF42-94B3-E449477451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6"/>
    </mc:Choice>
    <mc:Fallback xmlns="">
      <p:transition spd="slow" advTm="12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Flomvarselet kom for sent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Flooding in Cedar Rapids, IA | Flooded street in Ceda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24" y="654552"/>
            <a:ext cx="6953263" cy="4628266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4CE1C7E7-51B3-0B4D-906B-E447A7AFA9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"/>
    </mc:Choice>
    <mc:Fallback xmlns="">
      <p:transition spd="slow" advTm="5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Syl-te-tøy-glass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Syltetøy-glass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Syltetøyglass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43EAA6F-FB1A-154C-ACCD-402E58E63D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6"/>
    </mc:Choice>
    <mc:Fallback xmlns="">
      <p:transition spd="slow" advTm="1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 hadde mange syltetøyglass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Shreveport Farmers' Market: Jams and jellies galore | Flick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21" y="597156"/>
            <a:ext cx="6092858" cy="4569644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9493DAB-B707-6844-9A36-9B8AC8AF9D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3"/>
    </mc:Choice>
    <mc:Fallback xmlns="">
      <p:transition spd="slow" advTm="5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U-ke-bla-det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Uke-bladet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Ukebladet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E6FC26A9-1DFF-6948-B07E-49439F8922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9"/>
    </mc:Choice>
    <mc:Fallback xmlns="">
      <p:transition spd="slow" advTm="11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Ju-le-gløgg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Jule-gløgg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Julegløgg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97216AB-4974-2B47-995A-FAB717D95CA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8"/>
    </mc:Choice>
    <mc:Fallback xmlns="">
      <p:transition spd="slow" advTm="9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Julegløgg med nøtter og rosiner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Day 5: Julbord – Why'd You Eat That?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80" y="582486"/>
            <a:ext cx="6383351" cy="4907200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ADB0C35E-65E1-AE45-9130-BD544C7F86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1"/>
    </mc:Choice>
    <mc:Fallback xmlns="">
      <p:transition spd="slow" advTm="5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Ka-ke-gla-sur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Kake-glasur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Kakeglasur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D2873C1-EF3C-AF4E-81DE-AC31B99F57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0"/>
    </mc:Choice>
    <mc:Fallback xmlns="">
      <p:transition spd="slow" advTm="1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Hun lagde en deilig kakeglasur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Free Images : food, produce, dessert, chocolate cak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03" y="654552"/>
            <a:ext cx="6601905" cy="4951429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1BCF802-0217-4A48-85DA-57D52F19E0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0"/>
    </mc:Choice>
    <mc:Fallback xmlns="">
      <p:transition spd="slow" advTm="5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Glatt-kjø-ring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Glatt-kjøring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Glattkjøring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23C68C3-12ED-9C4D-B54C-5854940D45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9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7"/>
    </mc:Choice>
    <mc:Fallback xmlns="">
      <p:transition spd="slow" advTm="10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61756" y="510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Han trengte et kurs i glattkjøring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Winter Tires for a Safe &amp; Enjoyable Winter Trip | Tires Eas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04" y="855220"/>
            <a:ext cx="6781211" cy="4539566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F181DA9F-91B8-1F41-BE99-F308FE0622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6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0"/>
    </mc:Choice>
    <mc:Fallback xmlns="">
      <p:transition spd="slow" advTm="5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9173" y="4865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mye å lese i ukebladet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The Sourc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101">
            <a:off x="4233766" y="668357"/>
            <a:ext cx="3049655" cy="4006138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1C927E95-F9E4-574B-A28E-BB5D4338AF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9"/>
    </mc:Choice>
    <mc:Fallback xmlns="">
      <p:transition spd="slow" advTm="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Blå-bær-syl-te-tøy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Blåbær-syltetøy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Blåbærsyltetøy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52D7481B-8E17-5242-9B9D-9E8C703981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8"/>
    </mc:Choice>
    <mc:Fallback xmlns="">
      <p:transition spd="slow" advTm="13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40133" y="5702983"/>
            <a:ext cx="10515600" cy="9035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Blåbærsyltetøy er søtt og godt</a:t>
            </a:r>
          </a:p>
        </p:txBody>
      </p:sp>
      <p:sp>
        <p:nvSpPr>
          <p:cNvPr id="7" name="Rektangel 6"/>
          <p:cNvSpPr/>
          <p:nvPr/>
        </p:nvSpPr>
        <p:spPr>
          <a:xfrm>
            <a:off x="740133" y="238383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6" name="Bilde 5" descr="Blueberry Jam with Lime | With Two Spo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28" y="607715"/>
            <a:ext cx="7588009" cy="5059660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B13519ED-9801-9645-9340-1AD449B8B3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"/>
    </mc:Choice>
    <mc:Fallback xmlns="">
      <p:transition spd="slow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Far-ge-bly-an-ter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Farge-blyanter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Fargeblyanter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294D8AC2-F6AB-C940-BAF8-336A5543BA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8"/>
    </mc:Choice>
    <mc:Fallback xmlns="">
      <p:transition spd="slow" advTm="12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2716" y="5293099"/>
            <a:ext cx="10515600" cy="110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Fargeblyanter finnes i flere farger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Colored pencil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45" y="454497"/>
            <a:ext cx="6498210" cy="4873658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93532F3-C021-2C42-B86A-6A6B61A5BB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2"/>
    </mc:Choice>
    <mc:Fallback xmlns="">
      <p:transition spd="slow" advTm="5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Mil-jø-pro-blem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Miljø-problem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Miljøproblem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F63F28A-178C-424D-8880-094AC08147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9"/>
    </mc:Choice>
    <mc:Fallback xmlns="">
      <p:transition spd="slow" advTm="11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367646" y="4865563"/>
            <a:ext cx="1160845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Farlig søppel kan være et miljøproblem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Affald: problem eller ressource? — Det Europæiske Miljøagentu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55" y="1050745"/>
            <a:ext cx="7261290" cy="4089252"/>
          </a:xfrm>
          <a:prstGeom prst="rect">
            <a:avLst/>
          </a:prstGeom>
        </p:spPr>
      </p:pic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CCCB406E-60CC-8549-9D7B-8F3EA41833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4"/>
    </mc:Choice>
    <mc:Fallback xmlns="">
      <p:transition spd="slow" advTm="6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2 - &amp;quot;U-ke-bla-det&amp;quot;&quot;/&gt;&lt;property id=&quot;20307&quot; value=&quot;256&quot;/&gt;&lt;/object&gt;&lt;object type=&quot;3&quot; unique_id=&quot;10296&quot;&gt;&lt;property id=&quot;20148&quot; value=&quot;5&quot;/&gt;&lt;property id=&quot;20300&quot; value=&quot;Slide 3 - &amp;quot;Det var mye å lese i ukebladet&amp;quot;&quot;/&gt;&lt;property id=&quot;20307&quot; value=&quot;257&quot;/&gt;&lt;/object&gt;&lt;object type=&quot;3&quot; unique_id=&quot;10297&quot;&gt;&lt;property id=&quot;20148&quot; value=&quot;5&quot;/&gt;&lt;property id=&quot;20300&quot; value=&quot;Slide 4 - &amp;quot;Blå-bær-syl-te-tøy&amp;quot;&quot;/&gt;&lt;property id=&quot;20307&quot; value=&quot;258&quot;/&gt;&lt;/object&gt;&lt;object type=&quot;3&quot; unique_id=&quot;10298&quot;&gt;&lt;property id=&quot;20148&quot; value=&quot;5&quot;/&gt;&lt;property id=&quot;20300&quot; value=&quot;Slide 5 - &amp;quot;Blåbærsyltetøy er søtt og godt&amp;quot;&quot;/&gt;&lt;property id=&quot;20307&quot; value=&quot;259&quot;/&gt;&lt;/object&gt;&lt;object type=&quot;3&quot; unique_id=&quot;10606&quot;&gt;&lt;property id=&quot;20148&quot; value=&quot;5&quot;/&gt;&lt;property id=&quot;20300&quot; value=&quot;Slide 6 - &amp;quot;Far-ge-bly-an-ter&amp;quot;&quot;/&gt;&lt;property id=&quot;20307&quot; value=&quot;260&quot;/&gt;&lt;/object&gt;&lt;object type=&quot;3&quot; unique_id=&quot;10607&quot;&gt;&lt;property id=&quot;20148&quot; value=&quot;5&quot;/&gt;&lt;property id=&quot;20300&quot; value=&quot;Slide 7 - &amp;quot;Fargeblyanter finnes i flere farger&amp;quot;&quot;/&gt;&lt;property id=&quot;20307&quot; value=&quot;261&quot;/&gt;&lt;/object&gt;&lt;object type=&quot;3&quot; unique_id=&quot;10608&quot;&gt;&lt;property id=&quot;20148&quot; value=&quot;5&quot;/&gt;&lt;property id=&quot;20300&quot; value=&quot;Slide 8 - &amp;quot;Mil-jø-pro-blem&amp;quot;&quot;/&gt;&lt;property id=&quot;20307&quot; value=&quot;262&quot;/&gt;&lt;/object&gt;&lt;object type=&quot;3&quot; unique_id=&quot;10609&quot;&gt;&lt;property id=&quot;20148&quot; value=&quot;5&quot;/&gt;&lt;property id=&quot;20300&quot; value=&quot;Slide 9 - &amp;quot;Farlig søppel kan være et miljøproblem&amp;quot;&quot;/&gt;&lt;property id=&quot;20307&quot; value=&quot;263&quot;/&gt;&lt;/object&gt;&lt;object type=&quot;3&quot; unique_id=&quot;10610&quot;&gt;&lt;property id=&quot;20148&quot; value=&quot;5&quot;/&gt;&lt;property id=&quot;20300&quot; value=&quot;Slide 10 - &amp;quot;Brus-flas-ke-ne&amp;quot;&quot;/&gt;&lt;property id=&quot;20307&quot; value=&quot;264&quot;/&gt;&lt;/object&gt;&lt;object type=&quot;3&quot; unique_id=&quot;10611&quot;&gt;&lt;property id=&quot;20148&quot; value=&quot;5&quot;/&gt;&lt;property id=&quot;20300&quot; value=&quot;Slide 11 - &amp;quot;Glenn viste fram brusflaskene&amp;quot;&quot;/&gt;&lt;property id=&quot;20307&quot; value=&quot;265&quot;/&gt;&lt;/object&gt;&lt;object type=&quot;3&quot; unique_id=&quot;10612&quot;&gt;&lt;property id=&quot;20148&quot; value=&quot;5&quot;/&gt;&lt;property id=&quot;20300&quot; value=&quot;Slide 12 - &amp;quot;Mi-li-tær-fly-et&amp;quot;&quot;/&gt;&lt;property id=&quot;20307&quot; value=&quot;266&quot;/&gt;&lt;/object&gt;&lt;object type=&quot;3&quot; unique_id=&quot;10613&quot;&gt;&lt;property id=&quot;20148&quot; value=&quot;5&quot;/&gt;&lt;property id=&quot;20300&quot; value=&quot;Slide 13 - &amp;quot;Militærflyet hars landet&amp;quot;&quot;/&gt;&lt;property id=&quot;20307&quot; value=&quot;267&quot;/&gt;&lt;/object&gt;&lt;object type=&quot;3&quot; unique_id=&quot;10614&quot;&gt;&lt;property id=&quot;20148&quot; value=&quot;5&quot;/&gt;&lt;property id=&quot;20300&quot; value=&quot;Slide 14 - &amp;quot;Fler-par-ti-sy-stem&amp;quot;&quot;/&gt;&lt;property id=&quot;20307&quot; value=&quot;268&quot;/&gt;&lt;/object&gt;&lt;object type=&quot;3&quot; unique_id=&quot;10615&quot;&gt;&lt;property id=&quot;20148&quot; value=&quot;5&quot;/&gt;&lt;property id=&quot;20300&quot; value=&quot;Slide 15 - &amp;quot;I Norge har vi flerpartisystem&amp;quot;&quot;/&gt;&lt;property id=&quot;20307&quot; value=&quot;269&quot;/&gt;&lt;/object&gt;&lt;object type=&quot;3&quot; unique_id=&quot;10616&quot;&gt;&lt;property id=&quot;20148&quot; value=&quot;5&quot;/&gt;&lt;property id=&quot;20300&quot; value=&quot;Slide 16 - &amp;quot;Flom-var-se-let&amp;quot;&quot;/&gt;&lt;property id=&quot;20307&quot; value=&quot;270&quot;/&gt;&lt;/object&gt;&lt;object type=&quot;3&quot; unique_id=&quot;10617&quot;&gt;&lt;property id=&quot;20148&quot; value=&quot;5&quot;/&gt;&lt;property id=&quot;20300&quot; value=&quot;Slide 17 - &amp;quot;Flomvarselet kom for sent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Syl-te-tøy-glass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De hadde mange syltetøyglass&amp;quot;&quot;/&gt;&lt;property id=&quot;20307&quot; value=&quot;273&quot;/&gt;&lt;/object&gt;&lt;object type=&quot;3&quot; unique_id=&quot;10620&quot;&gt;&lt;property id=&quot;20148&quot; value=&quot;5&quot;/&gt;&lt;property id=&quot;20300&quot; value=&quot;Slide 20 - &amp;quot;Ju-le-gløgg&amp;quot;&quot;/&gt;&lt;property id=&quot;20307&quot; value=&quot;274&quot;/&gt;&lt;/object&gt;&lt;object type=&quot;3&quot; unique_id=&quot;10621&quot;&gt;&lt;property id=&quot;20148&quot; value=&quot;5&quot;/&gt;&lt;property id=&quot;20300&quot; value=&quot;Slide 21 - &amp;quot;Julegløgg med nøtter og rosiner &amp;quot;&quot;/&gt;&lt;property id=&quot;20307&quot; value=&quot;275&quot;/&gt;&lt;/object&gt;&lt;object type=&quot;3&quot; unique_id=&quot;10622&quot;&gt;&lt;property id=&quot;20148&quot; value=&quot;5&quot;/&gt;&lt;property id=&quot;20300&quot; value=&quot;Slide 22 - &amp;quot;Ka-ke-gla-sur&amp;quot;&quot;/&gt;&lt;property id=&quot;20307&quot; value=&quot;276&quot;/&gt;&lt;/object&gt;&lt;object type=&quot;3&quot; unique_id=&quot;10623&quot;&gt;&lt;property id=&quot;20148&quot; value=&quot;5&quot;/&gt;&lt;property id=&quot;20300&quot; value=&quot;Slide 23 - &amp;quot;Hun lagde en deilig kakeglasur&amp;quot;&quot;/&gt;&lt;property id=&quot;20307&quot; value=&quot;277&quot;/&gt;&lt;/object&gt;&lt;object type=&quot;3&quot; unique_id=&quot;10624&quot;&gt;&lt;property id=&quot;20148&quot; value=&quot;5&quot;/&gt;&lt;property id=&quot;20300&quot; value=&quot;Slide 24 - &amp;quot;Glatt-kjø-ring&amp;quot;&quot;/&gt;&lt;property id=&quot;20307&quot; value=&quot;278&quot;/&gt;&lt;/object&gt;&lt;object type=&quot;3&quot; unique_id=&quot;10625&quot;&gt;&lt;property id=&quot;20148&quot; value=&quot;5&quot;/&gt;&lt;property id=&quot;20300&quot; value=&quot;Slide 25 - &amp;quot;Han trengte et kurs i glattkjøring&amp;quot;&quot;/&gt;&lt;property id=&quot;20307&quot; value=&quot;279&quot;/&gt;&lt;/object&gt;&lt;object type=&quot;3&quot; unique_id=&quot;10730&quot;&gt;&lt;property id=&quot;20148&quot; value=&quot;5&quot;/&gt;&lt;property id=&quot;20300&quot; value=&quot;Slide 1 - &amp;quot;Ord som inneholder bl – fl - gl&amp;quot;&quot;/&gt;&lt;property id=&quot;20307&quot; value=&quot;280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7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|3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4|3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2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|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9|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4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9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{F91F105F-E05F-3943-BDD8-7CF4E288ADA2}tf10001069</Template>
  <TotalTime>742</TotalTime>
  <Words>140</Words>
  <Application>Microsoft Macintosh PowerPoint</Application>
  <PresentationFormat>Widescreen</PresentationFormat>
  <Paragraphs>61</Paragraphs>
  <Slides>25</Slides>
  <Notes>0</Notes>
  <HiddenSlides>0</HiddenSlides>
  <MMClips>25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Ord som inneholder bl – fl - gl</vt:lpstr>
      <vt:lpstr>U-ke-bla-det</vt:lpstr>
      <vt:lpstr>Det var mye å lese i ukebladet</vt:lpstr>
      <vt:lpstr>Blå-bær-syl-te-tøy</vt:lpstr>
      <vt:lpstr>Blåbærsyltetøy er søtt og godt</vt:lpstr>
      <vt:lpstr>Far-ge-bly-an-ter</vt:lpstr>
      <vt:lpstr>Fargeblyanter finnes i flere farger</vt:lpstr>
      <vt:lpstr>Mil-jø-pro-blem</vt:lpstr>
      <vt:lpstr>Farlig søppel kan være et miljøproblem</vt:lpstr>
      <vt:lpstr>Brus-flas-ke-ne</vt:lpstr>
      <vt:lpstr>Glenn viste fram brusflaskene</vt:lpstr>
      <vt:lpstr>Mi-li-tær-fly-et</vt:lpstr>
      <vt:lpstr>Militærflyet har landet</vt:lpstr>
      <vt:lpstr>Fler-par-ti-sys-tem</vt:lpstr>
      <vt:lpstr>I Norge har vi flerpartisystem</vt:lpstr>
      <vt:lpstr>Flom-var-se-let</vt:lpstr>
      <vt:lpstr>Flomvarselet kom for sent</vt:lpstr>
      <vt:lpstr>Syl-te-tøy-glass</vt:lpstr>
      <vt:lpstr>De hadde mange syltetøyglass</vt:lpstr>
      <vt:lpstr>Ju-le-gløgg</vt:lpstr>
      <vt:lpstr>Julegløgg med nøtter og rosiner </vt:lpstr>
      <vt:lpstr>Ka-ke-gla-sur</vt:lpstr>
      <vt:lpstr>Hun lagde en deilig kakeglasur</vt:lpstr>
      <vt:lpstr>Glatt-kjø-ring</vt:lpstr>
      <vt:lpstr>Han trengte et kurs i glattkjøring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32</cp:revision>
  <dcterms:created xsi:type="dcterms:W3CDTF">2020-02-19T13:29:40Z</dcterms:created>
  <dcterms:modified xsi:type="dcterms:W3CDTF">2020-12-13T23:16:25Z</dcterms:modified>
</cp:coreProperties>
</file>