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13.12.2020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9.xml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21.xm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media9.m4a"/><Relationship Id="rId7" Type="http://schemas.openxmlformats.org/officeDocument/2006/relationships/image" Target="../media/image14.jpeg"/><Relationship Id="rId2" Type="http://schemas.microsoft.com/office/2007/relationships/media" Target="../media/media9.m4a"/><Relationship Id="rId1" Type="http://schemas.openxmlformats.org/officeDocument/2006/relationships/tags" Target="../tags/tag25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Ord som inneholder</a:t>
            </a:r>
            <a:br>
              <a:rPr lang="nb-NO" dirty="0"/>
            </a:br>
            <a:r>
              <a:rPr lang="nb-NO" dirty="0"/>
              <a:t>dr-, br-, fr- gr-</a:t>
            </a: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"/>
    </mc:Choice>
    <mc:Fallback xmlns="">
      <p:transition spd="slow" advTm="2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Dro-sje-sjå-før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Drosje-sjåfør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Drosjesjåfør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486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Drosjesjåføren kjørte meg hjem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Free vector graphic: Taxi, Driver, Business Card, Card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84" y="1314585"/>
            <a:ext cx="7088777" cy="3669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Dyp-fry-ser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Dyp-fryser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Dypfryser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Our Chest Freezer Organization Syste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032500"/>
          </a:xfrm>
          <a:prstGeom prst="rect">
            <a:avLst/>
          </a:prstGeom>
        </p:spPr>
      </p:pic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50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mye mat i dypfryseren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Da-ta-bran-sjen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Data-bransjen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Databransjen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Woman Using Gray and Black Laptop · Free Stock Phot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643047"/>
            <a:ext cx="7924800" cy="5283200"/>
          </a:xfrm>
          <a:prstGeom prst="rect">
            <a:avLst/>
          </a:prstGeom>
        </p:spPr>
      </p:pic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Frida jobber i databransjen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Mu-sikk-pro-gram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Musikk-program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Musikkprogram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Brage lager et musikkprogram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Disc jockey 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27" y="654551"/>
            <a:ext cx="3517856" cy="4910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Hun-dre-lap-per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Hundre-lapper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Hundrelapper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vil koste noen hundrelapper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1287780" y="738852"/>
            <a:ext cx="9456421" cy="4633295"/>
            <a:chOff x="1287780" y="738852"/>
            <a:chExt cx="9456421" cy="4633295"/>
          </a:xfrm>
        </p:grpSpPr>
        <p:pic>
          <p:nvPicPr>
            <p:cNvPr id="2" name="Bilde 1" descr="世界各国货币图片 - 图片库 - 分享快乐.老美博客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7040">
              <a:off x="1287780" y="1285874"/>
              <a:ext cx="4495800" cy="2143125"/>
            </a:xfrm>
            <a:prstGeom prst="rect">
              <a:avLst/>
            </a:prstGeom>
          </p:spPr>
        </p:pic>
        <p:pic>
          <p:nvPicPr>
            <p:cNvPr id="8" name="Bilde 7" descr="世界各国货币图片 - 图片库 - 分享快乐.老美博客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5801">
              <a:off x="2955472" y="738852"/>
              <a:ext cx="4495800" cy="2143125"/>
            </a:xfrm>
            <a:prstGeom prst="rect">
              <a:avLst/>
            </a:prstGeom>
          </p:spPr>
        </p:pic>
        <p:pic>
          <p:nvPicPr>
            <p:cNvPr id="9" name="Bilde 8" descr="世界各国货币图片 - 图片库 - 分享快乐.老美博客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7923">
              <a:off x="4954089" y="2988758"/>
              <a:ext cx="4495800" cy="2143125"/>
            </a:xfrm>
            <a:prstGeom prst="rect">
              <a:avLst/>
            </a:prstGeom>
          </p:spPr>
        </p:pic>
        <p:pic>
          <p:nvPicPr>
            <p:cNvPr id="10" name="Bilde 9" descr="世界各国货币图片 - 图片库 - 分享快乐.老美博客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875">
              <a:off x="6248401" y="1427034"/>
              <a:ext cx="4495800" cy="2143125"/>
            </a:xfrm>
            <a:prstGeom prst="rect">
              <a:avLst/>
            </a:prstGeom>
          </p:spPr>
        </p:pic>
        <p:pic>
          <p:nvPicPr>
            <p:cNvPr id="11" name="Bilde 10" descr="世界各国货币图片 - 图片库 - 分享快乐.老美博客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8927">
              <a:off x="1784169" y="3229022"/>
              <a:ext cx="4495800" cy="21431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Dro-ne-pi-lo-ten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Drone-piloten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Dronepiloten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0"/>
    </mc:Choice>
    <mc:Fallback xmlns="">
      <p:transition spd="slow" advTm="1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Grill-pøl-se-ne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Grillpølsene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Grillpølsene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Grillpølsene er snart klare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8" name="Bilde 7" descr="Pølse Grill På Den · Gratis foto på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09" y="984069"/>
            <a:ext cx="8654894" cy="4563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Hy-brid-bil-er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Hybrid-biler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Hybridbiler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adbar hybridbil –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572"/>
          </a:xfrm>
          <a:prstGeom prst="rect">
            <a:avLst/>
          </a:prstGeom>
        </p:spPr>
      </p:pic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Hybridbiler er blitt populære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Sy-ke-fra-vær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Syke-fravær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Sykefravær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Skolen hadde et stort sykefravær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Donc ce matin je suis aller au médecin aprés avoir déposer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4" y="1346154"/>
            <a:ext cx="2381250" cy="1762125"/>
          </a:xfrm>
          <a:prstGeom prst="rect">
            <a:avLst/>
          </a:prstGeom>
        </p:spPr>
      </p:pic>
      <p:pic>
        <p:nvPicPr>
          <p:cNvPr id="8" name="Bilde 7" descr="Days of My Life: Lots of Us are Sick Here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2438400" cy="2743200"/>
          </a:xfrm>
          <a:prstGeom prst="rect">
            <a:avLst/>
          </a:prstGeom>
        </p:spPr>
      </p:pic>
      <p:pic>
        <p:nvPicPr>
          <p:cNvPr id="9" name="Bilde 8" descr="ตีแตกภาษาอังกฤษ : English Of The D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7" y="2858850"/>
            <a:ext cx="3696225" cy="1941750"/>
          </a:xfrm>
          <a:prstGeom prst="rect">
            <a:avLst/>
          </a:prstGeom>
        </p:spPr>
      </p:pic>
      <p:pic>
        <p:nvPicPr>
          <p:cNvPr id="10" name="Bilde 9" descr="Sick PNG Transparent Images | PNG Al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09" y="3102009"/>
            <a:ext cx="2808935" cy="2361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Coptercam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486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Dronepiloten var god til å styre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Ly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"/>
    </mc:Choice>
    <mc:Fallback xmlns="">
      <p:transition spd="slow" advTm="6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Fri-sør-sa-long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Frisør-salong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Frisørsalong</a:t>
            </a: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4"/>
    </mc:Choice>
    <mc:Fallback xmlns="">
      <p:transition spd="slow" advTm="12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oiffeuse A Domicile Laval | crushfrandagisele si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8" y="-127186"/>
            <a:ext cx="10241280" cy="6874903"/>
          </a:xfrm>
          <a:prstGeom prst="rect">
            <a:avLst/>
          </a:prstGeom>
        </p:spPr>
      </p:pic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5844208"/>
            <a:ext cx="10515600" cy="9035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Mange skulle klippes i frisørsalongen</a:t>
            </a:r>
          </a:p>
        </p:txBody>
      </p:sp>
      <p:sp>
        <p:nvSpPr>
          <p:cNvPr id="7" name="Rektangel 6"/>
          <p:cNvSpPr/>
          <p:nvPr/>
        </p:nvSpPr>
        <p:spPr>
          <a:xfrm>
            <a:off x="3950435" y="95618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2" name="Ly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8"/>
    </mc:Choice>
    <mc:Fallback xmlns="">
      <p:transition spd="slow" advTm="7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Bron-se-me-dal-je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Bronse-medalje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Bronsemedalje</a:t>
            </a: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5"/>
    </mc:Choice>
    <mc:Fallback xmlns="">
      <p:transition spd="slow" advTm="14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486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Tredjeplass ga en  bronsemedalje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Cup Podium Trophy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8" y="0"/>
            <a:ext cx="11999232" cy="5807407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0"/>
    </mc:Choice>
    <mc:Fallback xmlns="">
      <p:transition spd="slow" advTm="6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Kul-de-gra-der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Kulde-grader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Kuldegrader</a:t>
            </a: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4"/>
    </mc:Choice>
    <mc:Fallback xmlns="">
      <p:transition spd="slow" advTm="9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486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10 kuldegrader ute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Free vector graphic: Temperature, Thermometer, Cold - Fre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30" y="689556"/>
            <a:ext cx="4089240" cy="4141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Dro-ne-pi-lo-ten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Dronepiloten var god til å styre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Fri-sør-sa-long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Mange skulle klippes i frisørsalongen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Bron-se-me-dal-je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Tredjeplass ga en  bronsemedalje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Kul-de-gra-der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Det var 10 kuldegrader ute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Dro-sje-sjå-før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Drosjesjåføren kjørte meg hjem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Dyp-fry-ser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Det var mye mat i dypfryseren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Da-ta-bran-sjen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Frida jobber i databransjen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Mu-sikk-pro-gram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Brage lager et musikkprogram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Hun-dre-lap-per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Det vil koste noen hundrelapper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Grill-pøl-se-ne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Grillpølsene er snart klare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Hy-brid-bil-er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Hybridbiler er blitt populære&amp;quot;&quot;/&gt;&lt;property id=&quot;20307&quot; value=&quot;277&quot;/&gt;&lt;/object&gt;&lt;object type=&quot;3&quot; unique_id=&quot;10624&quot;&gt;&lt;property id=&quot;20148&quot; value=&quot;5&quot;/&gt;&lt;property id=&quot;20300&quot; value=&quot;Slide 24 - &amp;quot;Sy-ke-fra-vær&amp;quot;&quot;/&gt;&lt;property id=&quot;20307&quot; value=&quot;278&quot;/&gt;&lt;/object&gt;&lt;object type=&quot;3&quot; unique_id=&quot;10625&quot;&gt;&lt;property id=&quot;20148&quot; value=&quot;5&quot;/&gt;&lt;property id=&quot;20300&quot; value=&quot;Slide 25 - &amp;quot;Skolen hadde et stort sykefravær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dr-, br-, fr- gr-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138</Words>
  <Application>Microsoft Macintosh PowerPoint</Application>
  <PresentationFormat>Widescreen</PresentationFormat>
  <Paragraphs>61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Ord som inneholder dr-, br-, fr- gr-</vt:lpstr>
      <vt:lpstr>Dro-ne-pi-lo-ten</vt:lpstr>
      <vt:lpstr>Dronepiloten var god til å styre</vt:lpstr>
      <vt:lpstr>Fri-sør-sa-long</vt:lpstr>
      <vt:lpstr>Mange skulle klippes i frisørsalongen</vt:lpstr>
      <vt:lpstr>Bron-se-me-dal-je</vt:lpstr>
      <vt:lpstr>Tredjeplass ga en  bronsemedalje</vt:lpstr>
      <vt:lpstr>Kul-de-gra-der</vt:lpstr>
      <vt:lpstr>Det var 10 kuldegrader ute</vt:lpstr>
      <vt:lpstr>Dro-sje-sjå-før</vt:lpstr>
      <vt:lpstr>Drosjesjåføren kjørte meg hjem</vt:lpstr>
      <vt:lpstr>Dyp-fry-ser</vt:lpstr>
      <vt:lpstr>Det var mye mat i dypfryseren</vt:lpstr>
      <vt:lpstr>Da-ta-bran-sjen</vt:lpstr>
      <vt:lpstr>Frida jobber i databransjen</vt:lpstr>
      <vt:lpstr>Mu-sikk-pro-gram</vt:lpstr>
      <vt:lpstr>Brage lager et musikkprogram</vt:lpstr>
      <vt:lpstr>Hun-dre-lap-per</vt:lpstr>
      <vt:lpstr>Det vil koste noen hundrelapper</vt:lpstr>
      <vt:lpstr>Grill-pøl-se-ne</vt:lpstr>
      <vt:lpstr>Grillpølsene er snart klare</vt:lpstr>
      <vt:lpstr>Hy-brid-bil-er</vt:lpstr>
      <vt:lpstr>Hybridbiler er blitt populære</vt:lpstr>
      <vt:lpstr>Sy-ke-fra-vær</vt:lpstr>
      <vt:lpstr>Skolen hadde et stort sykefravær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12</cp:revision>
  <dcterms:created xsi:type="dcterms:W3CDTF">2020-02-19T13:29:40Z</dcterms:created>
  <dcterms:modified xsi:type="dcterms:W3CDTF">2020-12-13T22:41:26Z</dcterms:modified>
</cp:coreProperties>
</file>