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4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89DD8-3FB7-FB44-9ADB-F9CCBA00F332}" v="37" dt="2020-07-03T10:07:22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 autoAdjust="0"/>
    <p:restoredTop sz="95646"/>
  </p:normalViewPr>
  <p:slideViewPr>
    <p:cSldViewPr snapToGrid="0">
      <p:cViewPr varScale="1">
        <p:scale>
          <a:sx n="122" d="100"/>
          <a:sy n="122" d="100"/>
        </p:scale>
        <p:origin x="880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C7BD4-6889-4B4D-BCB1-8AF41FAEDF94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A8BF8-D80A-0147-BB41-13B71FF1F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3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A8BF8-D80A-0147-BB41-13B71FF1FC5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020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hyperlink" Target="https://en.wikipedia.org/wiki/NEMO_Equipment" TargetMode="Externa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hyperlink" Target="https://en.wikipedia.org/wiki/Tap_(valve)" TargetMode="External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hyperlink" Target="https://pxhere.com/en/photo/1071484" TargetMode="External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hyperlink" Target="https://octavpelin.wordpress.com/2020/07/22/covid-19-norvegia-demonstreaza-inutilitatea-izolarii-generale/" TargetMode="External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9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hyperlink" Target="https://pxhere.com/fr/photo/1215563" TargetMode="External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0.jpg!d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hyperlink" Target="https://commons.wikimedia.org/wiki/File:Radio_broadcaster_in_Yei,_Sudan.jpg" TargetMode="External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1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hyperlink" Target="https://commons.wikimedia.org/wiki/file:byggefelt_med_eneboliger_ved_lillestr%C3%83%C2%B8m.jpg" TargetMode="Externa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hyperlink" Target="https://commons.wikimedia.org/wiki/File:Marit_Bj%C3%B8rgen,_Therese_Johaug_Oslo_2011_medal_ceremony_(cross-country_skiing,_women_15_km).jpg" TargetMode="External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hyperlink" Target="https://en.wikipedia.org/wiki/Trailer_skirt" TargetMode="External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hyperlink" Target="http://couch-kimchi.com/2013/06/27/empire-of-gold-lee-yo-won-the-serious-bride/" TargetMode="Externa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4">
                <a:lumMod val="60000"/>
                <a:lumOff val="40000"/>
              </a:schemeClr>
            </a:gs>
            <a:gs pos="23000">
              <a:schemeClr val="accent4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67439" y="1782239"/>
            <a:ext cx="9590202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/>
            </a:br>
            <a:r>
              <a:rPr lang="nb-NO" b="1"/>
              <a:t>kart - telt - glimt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871DC915-0D9B-8C47-B330-49F20E6B6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0"/>
    </mc:Choice>
    <mc:Fallback xmlns="">
      <p:transition spd="slow" advTm="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Vel-ut-styrt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Vel-utstyrt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Velutstyrt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8AD54A1-9526-074F-8BA3-623887B6C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0"/>
    </mc:Choice>
    <mc:Fallback xmlns="">
      <p:transition spd="slow" advTm="1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91853" y="4441357"/>
            <a:ext cx="1082197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var velutstyrt til ferien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3DC6FCD-0F69-AC4C-8C3A-12E492100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objekt, telt, utendørs, gress&#10;&#10;Automatisk generert beskrivelse">
            <a:extLst>
              <a:ext uri="{FF2B5EF4-FFF2-40B4-BE49-F238E27FC236}">
                <a16:creationId xmlns:a16="http://schemas.microsoft.com/office/drawing/2014/main" id="{6E02B349-09A1-7140-A97D-D5FE655F9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15216" y="542140"/>
            <a:ext cx="6237837" cy="4158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"/>
    </mc:Choice>
    <mc:Fallback xmlns="">
      <p:transition spd="slow" advTm="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Varmt-vanns-kran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Varmtvanns-kran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Varmtvannskran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B921724-74F5-AF49-A7E2-8532559CE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6"/>
    </mc:Choice>
    <mc:Fallback xmlns="">
      <p:transition spd="slow" advTm="1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måtte skifte varmtvannskran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C453B0B-6D0D-074F-A7F5-8953134FF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innendørs, tannbørste, vask, kopp&#10;&#10;Automatisk generert beskrivelse">
            <a:extLst>
              <a:ext uri="{FF2B5EF4-FFF2-40B4-BE49-F238E27FC236}">
                <a16:creationId xmlns:a16="http://schemas.microsoft.com/office/drawing/2014/main" id="{C05B3E2E-0A29-E747-932C-0642538F0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85450" y="808461"/>
            <a:ext cx="6177481" cy="3808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"/>
    </mc:Choice>
    <mc:Fallback xmlns="">
      <p:transition spd="slow" advTm="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Kart-le-se-ren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Kart-leseren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Kartleseren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82A5ADA8-5A89-8240-8862-C6815F8C4F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8"/>
    </mc:Choice>
    <mc:Fallback xmlns="">
      <p:transition spd="slow" advTm="10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Kartleseren tok feil av veien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09F6637D-A3EC-3243-A91B-ECD08BC86E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gress, utendørs, felt, bil&#10;&#10;Automatisk generert beskrivelse">
            <a:extLst>
              <a:ext uri="{FF2B5EF4-FFF2-40B4-BE49-F238E27FC236}">
                <a16:creationId xmlns:a16="http://schemas.microsoft.com/office/drawing/2014/main" id="{88E12AB6-0B5E-644A-BFB1-28D294F06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15628" y="742072"/>
            <a:ext cx="6156355" cy="4104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"/>
    </mc:Choice>
    <mc:Fallback xmlns="">
      <p:transition spd="slow" advTm="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Eks-pert-ut-tal-el-se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Ekspert-uttalelse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Ekspertuttalelse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F5C5CF9-7AD6-2043-90B2-5C62EDC00A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9"/>
    </mc:Choice>
    <mc:Fallback xmlns="">
      <p:transition spd="slow" advTm="1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kom med en ekspertuttalelse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A801947-6664-7C46-9E50-8C82646AE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person, kvinne, foran, vann&#10;&#10;Automatisk generert beskrivelse">
            <a:extLst>
              <a:ext uri="{FF2B5EF4-FFF2-40B4-BE49-F238E27FC236}">
                <a16:creationId xmlns:a16="http://schemas.microsoft.com/office/drawing/2014/main" id="{AF94870E-6CDC-0849-9EDB-C8228021A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52871" y="654553"/>
            <a:ext cx="6441741" cy="402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"/>
    </mc:Choice>
    <mc:Fallback xmlns="">
      <p:transition spd="slow" advTm="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Start-pro-ble-mer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Start-problemer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Startproblemer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DAE1A5B-CB5B-D24C-94C2-3F444BD710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7"/>
    </mc:Choice>
    <mc:Fallback xmlns="">
      <p:transition spd="slow" advTm="1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Bilen hadde startproblemer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822BEA8-2586-7D45-B807-E9F21E7C1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utendørs, gress, lastebil, transport&#10;&#10;Automatisk generert beskrivelse">
            <a:extLst>
              <a:ext uri="{FF2B5EF4-FFF2-40B4-BE49-F238E27FC236}">
                <a16:creationId xmlns:a16="http://schemas.microsoft.com/office/drawing/2014/main" id="{ABD7C47D-0BFB-8745-8D65-30EE92B6C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89292" y="590299"/>
            <a:ext cx="6709760" cy="4208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Ny-byg-ger-felt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Nybygger-felt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Nybyggerfelt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040CDD2-6657-0E4D-BF42-67E1CFA55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"/>
    </mc:Choice>
    <mc:Fallback xmlns=""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Ny-hets-rap-port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Nyhets-rapport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Nyhetsrapport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684A963-77B6-1F44-932B-4F81E5534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4"/>
    </mc:Choice>
    <mc:Fallback xmlns="">
      <p:transition spd="slow" advTm="1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Det var en hyggelig nyhetsrapport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9080372-5F5D-A540-A2EC-3D3EADC4C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innendørs, bord, sitter, person&#10;&#10;Automatisk generert beskrivelse">
            <a:extLst>
              <a:ext uri="{FF2B5EF4-FFF2-40B4-BE49-F238E27FC236}">
                <a16:creationId xmlns:a16="http://schemas.microsoft.com/office/drawing/2014/main" id="{97AF1A36-486E-A442-B725-E0A387123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82168" y="823440"/>
            <a:ext cx="6627663" cy="3893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"/>
    </mc:Choice>
    <mc:Fallback xmlns="">
      <p:transition spd="slow" advTm="4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441357"/>
            <a:ext cx="1122691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skulle bygge hus på et nybyggerfelt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EFFCE6E-9453-7844-A9B9-CF96FE61C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utendørs, bygning, gress, bilvei&#10;&#10;Automatisk generert beskrivelse">
            <a:extLst>
              <a:ext uri="{FF2B5EF4-FFF2-40B4-BE49-F238E27FC236}">
                <a16:creationId xmlns:a16="http://schemas.microsoft.com/office/drawing/2014/main" id="{8E8514E1-8E97-FF4C-867B-C0FB55401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78625" y="488635"/>
            <a:ext cx="6600353" cy="4400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"/>
    </mc:Choice>
    <mc:Fallback xmlns="">
      <p:transition spd="slow" advTm="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I-dretts-hel-ter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Idretts-helter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Idrettshelter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643C441-F022-C74B-A321-2212C2452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0"/>
    </mc:Choice>
    <mc:Fallback xmlns="">
      <p:transition spd="slow" advTm="1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var kjente idrettshelter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C824D4B-1915-EA4C-B608-50C1A5DC0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3" name="Bilde 12" descr="Et bilde som inneholder person, holder, mat, har på seg&#10;&#10;Automatisk generert beskrivelse">
            <a:extLst>
              <a:ext uri="{FF2B5EF4-FFF2-40B4-BE49-F238E27FC236}">
                <a16:creationId xmlns:a16="http://schemas.microsoft.com/office/drawing/2014/main" id="{736A3199-164D-E041-BEC9-9C21BE986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10571"/>
          <a:stretch/>
        </p:blipFill>
        <p:spPr>
          <a:xfrm>
            <a:off x="2691897" y="855028"/>
            <a:ext cx="6624119" cy="3952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Tran-sport-sel-skap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Transport-selskap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Transportselskap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549E105-F7CE-4E4A-9F7D-66F0938C3B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5"/>
    </mc:Choice>
    <mc:Fallback xmlns="">
      <p:transition spd="slow" advTm="1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var sjåfør i et transportselskap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541811D-1E50-3349-A907-6116DAB334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bilvei, lastebil, utendørs, gate&#10;&#10;Automatisk generert beskrivelse">
            <a:extLst>
              <a:ext uri="{FF2B5EF4-FFF2-40B4-BE49-F238E27FC236}">
                <a16:creationId xmlns:a16="http://schemas.microsoft.com/office/drawing/2014/main" id="{350EB884-3CEA-3345-8B68-A09766298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28728" y="654552"/>
            <a:ext cx="6306629" cy="418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4"/>
    </mc:Choice>
    <mc:Fallback xmlns="">
      <p:transition spd="slow" advTm="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Høy-tids-stemt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Høytids-stemt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Høytidsstemt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53B05C9-E109-AA4D-8ADE-355311319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0"/>
    </mc:Choice>
    <mc:Fallback xmlns="">
      <p:transition spd="slow" advTm="1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var høytidsstemt i bryllupet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40D359A-FE5E-C642-B973-0BBF385C66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Bilde 9" descr="Et bilde som inneholder person, innendørs, kvinne, bord&#10;&#10;Automatisk generert beskrivelse">
            <a:extLst>
              <a:ext uri="{FF2B5EF4-FFF2-40B4-BE49-F238E27FC236}">
                <a16:creationId xmlns:a16="http://schemas.microsoft.com/office/drawing/2014/main" id="{048915DB-C913-8C45-A345-592CDD2F3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57101" y="654552"/>
            <a:ext cx="7609941" cy="4161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"/>
    </mc:Choice>
    <mc:Fallback xmlns="">
      <p:transition spd="slow" advTm="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Ny-byg-ger-felt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Det skulle bygge hus på et nybyggerfelt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I-dretts-hel-ter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 var kjente idrettshelter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Tran-sport-sel-skap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Han var sjåfør i et transportselskap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Høy-tids-stemt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Det er godt med laks og agurksalat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Vel-ut-styrt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Han var velutstyrt til ferien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Varmt-vanns-kran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an måtte skifte varmtvannskran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Kart-le-se-ren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Kartleseren tok veil av veien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Eks-pert-ut-tal-el-se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Hun kom med en ekspertuttalelse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Start-pro-ble-mer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Bilen hadde startproblemer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Ny-hets-rap-port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Det var en hyggelig nyhetsrapport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kart – telt - glimt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|3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4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925</TotalTime>
  <Words>123</Words>
  <Application>Microsoft Macintosh PowerPoint</Application>
  <PresentationFormat>Widescreen</PresentationFormat>
  <Paragraphs>52</Paragraphs>
  <Slides>21</Slides>
  <Notes>1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kart - telt - glimt</vt:lpstr>
      <vt:lpstr>Ny-byg-ger-felt</vt:lpstr>
      <vt:lpstr>De skulle bygge hus på et nybyggerfelt</vt:lpstr>
      <vt:lpstr>I-dretts-hel-ter</vt:lpstr>
      <vt:lpstr>De var kjente idrettshelter</vt:lpstr>
      <vt:lpstr>Tran-sport-sel-skap</vt:lpstr>
      <vt:lpstr>Han var sjåfør i et transportselskap</vt:lpstr>
      <vt:lpstr>Høy-tids-stemt</vt:lpstr>
      <vt:lpstr>Hun var høytidsstemt i bryllupet</vt:lpstr>
      <vt:lpstr>Vel-ut-styrt</vt:lpstr>
      <vt:lpstr>Han var velutstyrt til ferien</vt:lpstr>
      <vt:lpstr>Varmt-vanns-kran</vt:lpstr>
      <vt:lpstr>Han måtte skifte varmtvannskran</vt:lpstr>
      <vt:lpstr>Kart-le-se-ren</vt:lpstr>
      <vt:lpstr>Kartleseren tok feil av veien</vt:lpstr>
      <vt:lpstr>Eks-pert-ut-tal-el-se</vt:lpstr>
      <vt:lpstr>Hun kom med en ekspertuttalelse</vt:lpstr>
      <vt:lpstr>Start-pro-ble-mer</vt:lpstr>
      <vt:lpstr>Bilen hadde startproblemer</vt:lpstr>
      <vt:lpstr>Ny-hets-rap-port</vt:lpstr>
      <vt:lpstr>Det var en hyggelig nyhetsrapport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61</cp:revision>
  <dcterms:created xsi:type="dcterms:W3CDTF">2020-02-19T13:29:40Z</dcterms:created>
  <dcterms:modified xsi:type="dcterms:W3CDTF">2021-01-07T10:20:53Z</dcterms:modified>
</cp:coreProperties>
</file>