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797675" cy="9926638"/>
  <p:custDataLst>
    <p:tags r:id="rId23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199"/>
    <a:srgbClr val="FB7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03E770-001E-40D6-9799-59577C2B140A}" v="2" dt="2020-08-26T11:44:52.913"/>
    <p1510:client id="{D0DBFA33-7916-DD4D-99CA-4B0D345A8D71}" v="235" dt="2020-07-03T09:42:08.537"/>
    <p1510:client id="{D1B4E79F-7CFE-4E02-A97E-569B226E4E58}" v="66" dt="2020-08-26T11:43:46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hyperlink" Target="https://en.wiktionary.org/wiki/moving_truck" TargetMode="External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6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hyperlink" Target="https://pixabay.com/en/monitor-flatscreen-screen-display-23269/" TargetMode="External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hyperlink" Target="http://www.mediafactory.org.au/2015-media6-oztvfutures/new-technology/" TargetMode="External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hyperlink" Target="https://polarcoordinate.wordpress.com/2010/08/07/professorer-taler-visst-ikke-varmen-sa-godt/" TargetMode="External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9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hyperlink" Target="https://en.wikipedia.org/wiki/List_of_brunch_foods" TargetMode="External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0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audio" Target="../media/media21.m4a"/><Relationship Id="rId7" Type="http://schemas.openxmlformats.org/officeDocument/2006/relationships/hyperlink" Target="https://ark.gamepedia.com/Cigarette_(Primitive_Plus)" TargetMode="External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hyperlink" Target="https://commons.wikimedia.org/wiki/File:Cigarette_Smoke_(25841960210).jpg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hyperlink" Target="https://de.wikipedia.org/wiki/Claas_Arion" TargetMode="External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hyperlink" Target="https://pxhere.com/en/photo/1382043" TargetMode="External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hyperlink" Target="https://en.wikipedia.org/wiki/UEFA_Women%27s_Championship" TargetMode="External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hyperlink" Target="https://en.wiktionary.org/wiki/iron" TargetMode="External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710760"/>
            <a:ext cx="10376451" cy="2387600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Sammensatte ord </a:t>
            </a:r>
            <a:br>
              <a:rPr lang="nb-NO" b="1" dirty="0"/>
            </a:br>
            <a:r>
              <a:rPr lang="nb-NO" b="1" dirty="0"/>
              <a:t>med utlyd som i </a:t>
            </a:r>
            <a:br>
              <a:rPr lang="nb-NO" b="1" dirty="0"/>
            </a:br>
            <a:r>
              <a:rPr lang="nb-NO" b="1" dirty="0"/>
              <a:t>gård-kurv-kamp-jern-hjelp-</a:t>
            </a:r>
            <a:br>
              <a:rPr lang="nb-NO" b="1" dirty="0"/>
            </a:br>
            <a:r>
              <a:rPr lang="nb-NO" b="1" dirty="0"/>
              <a:t>skjerm-film-arv</a:t>
            </a:r>
          </a:p>
        </p:txBody>
      </p:sp>
      <p:pic>
        <p:nvPicPr>
          <p:cNvPr id="7" name="Lyd 6">
            <a:hlinkClick r:id="" action="ppaction://media"/>
            <a:extLst>
              <a:ext uri="{FF2B5EF4-FFF2-40B4-BE49-F238E27FC236}">
                <a16:creationId xmlns:a16="http://schemas.microsoft.com/office/drawing/2014/main" id="{3CF30759-BFA9-E34D-8344-44E052730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5"/>
    </mc:Choice>
    <mc:Fallback xmlns="">
      <p:transition spd="slow" advTm="17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Flyt-te-hjelp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Flytte-hjelp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Flyttehjelp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EFA0CBE2-50EE-A346-B574-12ECB7ACB0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4"/>
    </mc:Choice>
    <mc:Fallback xmlns="">
      <p:transition spd="slow" advTm="10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De trengte flyttehjelp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Si ordet høyt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A3ED1A89-A386-8540-AED6-B2C7AEC232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6" name="Bilde 15" descr="Et bilde som inneholder utendørs, gress, bygning, sitter&#10;&#10;Automatisk generert beskrivelse">
            <a:extLst>
              <a:ext uri="{FF2B5EF4-FFF2-40B4-BE49-F238E27FC236}">
                <a16:creationId xmlns:a16="http://schemas.microsoft.com/office/drawing/2014/main" id="{AE983672-1F7C-B94D-8368-5439C23EB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52336" y="532081"/>
            <a:ext cx="7052064" cy="4031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3"/>
    </mc:Choice>
    <mc:Fallback xmlns="">
      <p:transition spd="slow" advTm="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Da-ta-skjerm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Data-skjerm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Dataskjerm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0B8834E6-BA87-7741-BFE1-70DA911B66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741682"/>
            <a:ext cx="10515600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hadde fått ny dataskjerm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FA46522B-A221-9D44-9A37-C7EFC07356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elektronikk, overvåke, skjerm, datamaskin&#10;&#10;Automatisk generert beskrivelse">
            <a:extLst>
              <a:ext uri="{FF2B5EF4-FFF2-40B4-BE49-F238E27FC236}">
                <a16:creationId xmlns:a16="http://schemas.microsoft.com/office/drawing/2014/main" id="{9BCC1D83-8BF1-A341-AE16-E950DC4EA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69772" y="454497"/>
            <a:ext cx="4407430" cy="4501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2"/>
    </mc:Choice>
    <mc:Fallback xmlns="">
      <p:transition spd="slow" advTm="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Film-fo-to-graf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Film-fotograf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Filmfotograf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7D9709FD-21EF-BF41-AB97-115979139C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5"/>
    </mc:Choice>
    <mc:Fallback xmlns="">
      <p:transition spd="slow" advTm="1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906853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Jobben hans var filmfotograf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A5FCE6A8-DB2D-D44D-8E81-5AE47C6BC7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person, utendørs, mann, gress&#10;&#10;Automatisk generert beskrivelse">
            <a:extLst>
              <a:ext uri="{FF2B5EF4-FFF2-40B4-BE49-F238E27FC236}">
                <a16:creationId xmlns:a16="http://schemas.microsoft.com/office/drawing/2014/main" id="{AE0397CE-DAC6-864B-B6DC-ABFF8B78E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15117" y="510820"/>
            <a:ext cx="7361766" cy="4399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"/>
    </mc:Choice>
    <mc:Fallback xmlns="">
      <p:transition spd="slow" advTm="5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Mil-li-on-arv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Million-arv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Millionarv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FFFBB830-F4B1-7641-98A2-03672EE01C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2"/>
    </mc:Choice>
    <mc:Fallback xmlns="">
      <p:transition spd="slow" advTm="1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De skulle dele en millionarv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77BFA1E7-F933-CC44-82AB-C8D48E2DB8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tekst, innendørs, bok, bord&#10;&#10;Automatisk generert beskrivelse">
            <a:extLst>
              <a:ext uri="{FF2B5EF4-FFF2-40B4-BE49-F238E27FC236}">
                <a16:creationId xmlns:a16="http://schemas.microsoft.com/office/drawing/2014/main" id="{305552C2-848A-2745-B59B-41C98361E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81300" y="654552"/>
            <a:ext cx="6223000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8"/>
    </mc:Choice>
    <mc:Fallback xmlns="">
      <p:transition spd="slow" advTm="4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Fro-kost-bord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Frokost-bord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Frokostbord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962412F3-F165-184C-90A7-6CEBB2F411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5"/>
    </mc:Choice>
    <mc:Fallback xmlns="">
      <p:transition spd="slow" advTm="1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Det var et deilig frokostbord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C6EA009D-4756-0140-9B17-46E70D7D24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bord, mat, tallerken, innendørs&#10;&#10;Automatisk generert beskrivelse">
            <a:extLst>
              <a:ext uri="{FF2B5EF4-FFF2-40B4-BE49-F238E27FC236}">
                <a16:creationId xmlns:a16="http://schemas.microsoft.com/office/drawing/2014/main" id="{4D3A2668-C47E-E94C-A725-356FEDB76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84303" y="654552"/>
            <a:ext cx="7337030" cy="4082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"/>
    </mc:Choice>
    <mc:Fallback xmlns="">
      <p:transition spd="slow" advTm="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Bon-de-gård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Bonde-gård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Bondegård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F440ACD-22F8-8F4E-8763-0FB9D798DE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2"/>
    </mc:Choice>
    <mc:Fallback xmlns="">
      <p:transition spd="slow" advTm="1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Si-ga-rett-stump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Sigarett-stump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Sigarettstump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209AA05-76EF-C146-9949-FCFB61967D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0"/>
    </mc:Choice>
    <mc:Fallback xmlns="">
      <p:transition spd="slow" advTm="1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7743" y="4600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Det lå en sigarettstump i veien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E4DCF87B-A18C-9B4A-A570-4E2091F5DA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objekt, sitter, mørk&#10;&#10;Automatisk generert beskrivelse">
            <a:extLst>
              <a:ext uri="{FF2B5EF4-FFF2-40B4-BE49-F238E27FC236}">
                <a16:creationId xmlns:a16="http://schemas.microsoft.com/office/drawing/2014/main" id="{0F1C9468-3E72-8440-B4A2-928907CD0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774266" y="1245080"/>
            <a:ext cx="1752420" cy="175242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00E8ECEA-FD6C-5644-BC2B-B66A18554D17}"/>
              </a:ext>
            </a:extLst>
          </p:cNvPr>
          <p:cNvSpPr txBox="1"/>
          <p:nvPr/>
        </p:nvSpPr>
        <p:spPr>
          <a:xfrm>
            <a:off x="5774266" y="3166078"/>
            <a:ext cx="175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>
                <a:hlinkClick r:id="rId7" tooltip="https://ark.gamepedia.com/Cigarette_(Primitive_Plus)"/>
              </a:rPr>
              <a:t>Dette bildet</a:t>
            </a:r>
            <a:r>
              <a:rPr lang="nb-NO" sz="900"/>
              <a:t> av Ukjent forfatter er lisensiert under </a:t>
            </a:r>
            <a:r>
              <a:rPr lang="nb-NO" sz="900">
                <a:hlinkClick r:id="rId8" tooltip="https://creativecommons.org/licenses/by-nc-sa/3.0/"/>
              </a:rPr>
              <a:t>CC BY-SA-NC</a:t>
            </a:r>
            <a:endParaRPr lang="nb-NO" sz="900"/>
          </a:p>
        </p:txBody>
      </p:sp>
      <p:pic>
        <p:nvPicPr>
          <p:cNvPr id="10" name="Bilde 9" descr="Et bilde som inneholder utendørs, gress, ridning, baseball&#10;&#10;Automatisk generert beskrivelse">
            <a:extLst>
              <a:ext uri="{FF2B5EF4-FFF2-40B4-BE49-F238E27FC236}">
                <a16:creationId xmlns:a16="http://schemas.microsoft.com/office/drawing/2014/main" id="{F9297371-6E8C-E84E-92E5-7C0374DF71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288172" y="654552"/>
            <a:ext cx="7615656" cy="4232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2"/>
    </mc:Choice>
    <mc:Fallback xmlns="">
      <p:transition spd="slow" advTm="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7453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Han jobbet på en bondegård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243F7DA4-4EAE-984C-AC00-CC9CE56AE6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gress, utendørs, lastebil, grønn&#10;&#10;Automatisk generert beskrivelse">
            <a:extLst>
              <a:ext uri="{FF2B5EF4-FFF2-40B4-BE49-F238E27FC236}">
                <a16:creationId xmlns:a16="http://schemas.microsoft.com/office/drawing/2014/main" id="{C3205DAD-1120-C542-ADB2-382F73218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43120" y="454497"/>
            <a:ext cx="7044266" cy="436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7"/>
    </mc:Choice>
    <mc:Fallback xmlns="">
      <p:transition spd="slow" advTm="4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Ni-ste-kurv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Niste-kurv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Nistekurv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9FCF800-3CFE-174F-B0C4-E99E32FFC9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6"/>
    </mc:Choice>
    <mc:Fallback xmlns="">
      <p:transition spd="slow" advTm="1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Det var en deilig nistekurv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62D14737-59F5-DD4A-9B78-9C5A28F769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gress, utendørs, sitter, bord&#10;&#10;Automatisk generert beskrivelse">
            <a:extLst>
              <a:ext uri="{FF2B5EF4-FFF2-40B4-BE49-F238E27FC236}">
                <a16:creationId xmlns:a16="http://schemas.microsoft.com/office/drawing/2014/main" id="{6655527E-1ACC-D745-82E5-B2C7FAD27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49760" y="377188"/>
            <a:ext cx="6783707" cy="45245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"/>
    </mc:Choice>
    <mc:Fallback xmlns="">
      <p:transition spd="slow" advTm="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Hjem-me-kamp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Hjemme-kamp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Hjemmekamp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E3085EF5-F499-6B49-AF4A-41D040E642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8"/>
    </mc:Choice>
    <mc:Fallback xmlns="">
      <p:transition spd="slow" advTm="10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3862" y="4689783"/>
            <a:ext cx="10515600" cy="1105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Laget hadde hjemmekamp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1530D31D-7FE9-1F49-943A-32F2B7EC64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gress, fotball, person, felt&#10;&#10;Automatisk generert beskrivelse">
            <a:extLst>
              <a:ext uri="{FF2B5EF4-FFF2-40B4-BE49-F238E27FC236}">
                <a16:creationId xmlns:a16="http://schemas.microsoft.com/office/drawing/2014/main" id="{8A49F9CD-C024-C548-9F0E-8C19A4E4F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26266" y="695874"/>
            <a:ext cx="6434667" cy="3952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"/>
    </mc:Choice>
    <mc:Fallback xmlns="">
      <p:transition spd="slow" advTm="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Stry-ke-jern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Stryke-jern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/>
              <a:t>Strykejern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967DC18-FDDA-3B4E-9A07-DC9354AEC6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0"/>
    </mc:Choice>
    <mc:Fallback xmlns="">
      <p:transition spd="slow" advTm="1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Hun hadde nytt strykejern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865A9983-E2CA-4B4C-A241-FC56236D0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Bilde 5" descr="Et bilde som inneholder husholdningsapparat, jern, innendørs, bord&#10;&#10;Automatisk generert beskrivelse">
            <a:extLst>
              <a:ext uri="{FF2B5EF4-FFF2-40B4-BE49-F238E27FC236}">
                <a16:creationId xmlns:a16="http://schemas.microsoft.com/office/drawing/2014/main" id="{47941D76-D33F-984B-AE07-66A6F2725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81867" y="455969"/>
            <a:ext cx="6096000" cy="4350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"/>
    </mc:Choice>
    <mc:Fallback xmlns="">
      <p:transition spd="slow" advTm="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Bon-de-gård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Han jobbet på en bondegård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Ni-ste-kurv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Det var en deilig nistekurv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Hjem-me-kamp&amp;quot;&quot;/&gt;&lt;property id=&quot;20307&quot; value=&quot;260&quot;/&gt;&lt;/object&gt;&lt;object type=&quot;3&quot; unique_id=&quot;10607&quot;&gt;&lt;property id=&quot;20148&quot; value=&quot;5&quot;/&gt;&lt;property id=&quot;20300&quot; value=&quot;Slide 7 - &amp;quot;Laget hadde hjemmekamp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Stry-ke-jern&amp;quot;&quot;/&gt;&lt;property id=&quot;20307&quot; value=&quot;262&quot;/&gt;&lt;/object&gt;&lt;object type=&quot;3&quot; unique_id=&quot;10609&quot;&gt;&lt;property id=&quot;20148&quot; value=&quot;5&quot;/&gt;&lt;property id=&quot;20300&quot; value=&quot;Slide 9 - &amp;quot;Hun hadde nytt strykejern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Flyt-te-hjelp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De trengte flyttehjelp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Da-ta-skjerm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Hun hadde fått ny dataskjerm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Film-fo-to-graf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Jobben hans var filmfotograf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Mil-li-on-arv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De skulle dele en millionarv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Fro-kost-bord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Det var et deilig frokostbord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Si-ga-rett-stump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Det lå en sigarettstump i veien&amp;quot;&quot;/&gt;&lt;property id=&quot;20307&quot; value=&quot;275&quot;/&gt;&lt;/object&gt;&lt;object type=&quot;3&quot; unique_id=&quot;10730&quot;&gt;&lt;property id=&quot;20148&quot; value=&quot;5&quot;/&gt;&lt;property id=&quot;20300&quot; value=&quot;Slide 1 - &amp;quot;Sammensatte ord  med utlyd som i  bord – kamp – asp – skarp – varm – garn – hjelp – film - kurv&amp;quot;&quot;/&gt;&lt;property id=&quot;20307&quot; value=&quot;280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1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7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9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|3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4|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8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7|3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6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2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13</TotalTime>
  <Words>126</Words>
  <Application>Microsoft Macintosh PowerPoint</Application>
  <PresentationFormat>Widescreen</PresentationFormat>
  <Paragraphs>52</Paragraphs>
  <Slides>21</Slides>
  <Notes>0</Notes>
  <HiddenSlides>0</HiddenSlides>
  <MMClips>21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Sammensatte ord  med utlyd som i  gård-kurv-kamp-jern-hjelp- skjerm-film-arv</vt:lpstr>
      <vt:lpstr>Bon-de-gård</vt:lpstr>
      <vt:lpstr>Han jobbet på en bondegård</vt:lpstr>
      <vt:lpstr>Ni-ste-kurv</vt:lpstr>
      <vt:lpstr>Det var en deilig nistekurv</vt:lpstr>
      <vt:lpstr>Hjem-me-kamp</vt:lpstr>
      <vt:lpstr>Laget hadde hjemmekamp</vt:lpstr>
      <vt:lpstr>Stry-ke-jern</vt:lpstr>
      <vt:lpstr>Hun hadde nytt strykejern</vt:lpstr>
      <vt:lpstr>Flyt-te-hjelp</vt:lpstr>
      <vt:lpstr>De trengte flyttehjelp</vt:lpstr>
      <vt:lpstr>Da-ta-skjerm</vt:lpstr>
      <vt:lpstr>Hun hadde fått ny dataskjerm</vt:lpstr>
      <vt:lpstr>Film-fo-to-graf</vt:lpstr>
      <vt:lpstr>Jobben hans var filmfotograf</vt:lpstr>
      <vt:lpstr>Mil-li-on-arv</vt:lpstr>
      <vt:lpstr>De skulle dele en millionarv</vt:lpstr>
      <vt:lpstr>Fro-kost-bord</vt:lpstr>
      <vt:lpstr>Det var et deilig frokostbord</vt:lpstr>
      <vt:lpstr>Si-ga-rett-stump</vt:lpstr>
      <vt:lpstr>Det lå en sigarettstump i veien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6</cp:revision>
  <dcterms:created xsi:type="dcterms:W3CDTF">2020-02-19T13:29:40Z</dcterms:created>
  <dcterms:modified xsi:type="dcterms:W3CDTF">2021-01-07T10:12:13Z</dcterms:modified>
</cp:coreProperties>
</file>