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63" r:id="rId12"/>
    <p:sldId id="264" r:id="rId13"/>
    <p:sldId id="269" r:id="rId14"/>
    <p:sldId id="268" r:id="rId15"/>
    <p:sldId id="267" r:id="rId16"/>
    <p:sldId id="266" r:id="rId17"/>
    <p:sldId id="265" r:id="rId18"/>
    <p:sldId id="274" r:id="rId19"/>
    <p:sldId id="273" r:id="rId20"/>
    <p:sldId id="272" r:id="rId21"/>
    <p:sldId id="271" r:id="rId22"/>
    <p:sldId id="270" r:id="rId23"/>
    <p:sldId id="279" r:id="rId24"/>
    <p:sldId id="278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70437-A25F-4E2B-B2FD-ADF0E7B76FFC}" v="6" dt="2020-04-20T19:43:43.900"/>
    <p1510:client id="{D2A3CF55-5407-3841-B780-ED5A9DD9F678}" v="8" dt="2020-04-20T20:02:43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Blande</a:t>
            </a:r>
            <a:endParaRPr lang="nn-NO" sz="9600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4F6B71B0-166B-1A4B-9E17-54A0DAF9C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5"/>
    </mc:Choice>
    <mc:Fallback xmlns="">
      <p:transition spd="slow" advTm="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Flyktning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4A40425-DBD3-CF47-8495-73EF261A6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3"/>
    </mc:Choice>
    <mc:Fallback xmlns="">
      <p:transition spd="slow" advTm="3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Flat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94979DF-00DD-F348-A014-A68C0237B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Flesk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95F178F-0774-BB45-B145-015EEC6B3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"/>
    </mc:Choice>
    <mc:Fallback xmlns="">
      <p:transition spd="slow" advTm="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Flokk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0AED395-A05F-5140-82D0-43FB36381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"/>
    </mc:Choice>
    <mc:Fallback xmlns="">
      <p:transition spd="slow" advTm="2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Flom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508A804-40A2-5244-8E96-3E04E1594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"/>
    </mc:Choice>
    <mc:Fallback xmlns="">
      <p:transition spd="slow" advTm="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Fluor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021E6B5-2170-E340-B23F-BD6BE7A43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"/>
    </mc:Choice>
    <mc:Fallback xmlns="">
      <p:transition spd="slow" advTm="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Refleks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376F775D-7E69-7241-87D2-57804A5F4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"/>
    </mc:Choice>
    <mc:Fallback xmlns="">
      <p:transition spd="slow" advTm="2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Flis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FBD066D9-537A-A846-BF89-34A719133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"/>
    </mc:Choice>
    <mc:Fallback xmlns="">
      <p:transition spd="slow" advTm="2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Glad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9A8E531-FDE4-E04F-980B-BC4E9295C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"/>
    </mc:Choice>
    <mc:Fallback xmlns="">
      <p:transition spd="slow" advTm="2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Glass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B238909-4F0C-FA4F-AD92-97191559A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"/>
    </mc:Choice>
    <mc:Fallback xmlns="">
      <p:transition spd="slow" advTm="3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Blader</a:t>
            </a:r>
            <a:endParaRPr lang="nn-NO" sz="9600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7F3E85EC-5E9B-C548-9AAD-ECEED5FCD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"/>
    </mc:Choice>
    <mc:Fallback xmlns="">
      <p:transition spd="slow" advTm="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Glatt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E4A3853-B17D-7248-94C2-C54173BC06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"/>
    </mc:Choice>
    <mc:Fallback xmlns="">
      <p:transition spd="slow" advTm="2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Globus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BBFF195-4B96-554A-AECB-314B51FA7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"/>
    </mc:Choice>
    <mc:Fallback xmlns="">
      <p:transition spd="slow" advTm="2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Gloser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F5D4650-698D-2341-A1FA-15DEB9B6B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"/>
    </mc:Choice>
    <mc:Fallback xmlns="">
      <p:transition spd="slow" advTm="2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Gløgg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C0133F1-45D5-AA46-B6A5-C6C57C82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"/>
    </mc:Choice>
    <mc:Fallback xmlns="">
      <p:transition spd="slow" advTm="3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Glassblåser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31A9CD4D-5B5A-6F4F-9031-5704F0696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1"/>
    </mc:Choice>
    <mc:Fallback xmlns="">
      <p:transition spd="slow" advTm="3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Blodig</a:t>
            </a:r>
            <a:endParaRPr lang="nn-NO" sz="9600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27E8C84D-EEA6-9448-847C-FD92BBCD2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"/>
    </mc:Choice>
    <mc:Fallback xmlns="">
      <p:transition spd="slow" advTm="3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Øyeblikk</a:t>
            </a:r>
            <a:endParaRPr lang="nn-NO" sz="9600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8B7A0828-6C14-934B-A6EC-B8573511F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7"/>
    </mc:Choice>
    <mc:Fallback xmlns="">
      <p:transition spd="slow" advTm="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Blinke</a:t>
            </a:r>
            <a:endParaRPr lang="nb-NO" dirty="0"/>
          </a:p>
        </p:txBody>
      </p:sp>
      <p:pic>
        <p:nvPicPr>
          <p:cNvPr id="6" name="Lyd 5">
            <a:hlinkClick r:id="" action="ppaction://media"/>
            <a:extLst>
              <a:ext uri="{FF2B5EF4-FFF2-40B4-BE49-F238E27FC236}">
                <a16:creationId xmlns:a16="http://schemas.microsoft.com/office/drawing/2014/main" id="{9B6A4269-8BD9-D14F-9DBA-C18D5E70C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"/>
    </mc:Choice>
    <mc:Fallback xmlns="">
      <p:transition spd="slow" advTm="3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Blære</a:t>
            </a:r>
            <a:endParaRPr lang="nb-NO" dirty="0"/>
          </a:p>
        </p:txBody>
      </p:sp>
      <p:pic>
        <p:nvPicPr>
          <p:cNvPr id="6" name="Lyd 5">
            <a:hlinkClick r:id="" action="ppaction://media"/>
            <a:extLst>
              <a:ext uri="{FF2B5EF4-FFF2-40B4-BE49-F238E27FC236}">
                <a16:creationId xmlns:a16="http://schemas.microsoft.com/office/drawing/2014/main" id="{298CE142-CB89-F74C-B3BF-B93959DC0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1"/>
    </mc:Choice>
    <mc:Fallback xmlns="">
      <p:transition spd="slow" advTm="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Blåbær</a:t>
            </a:r>
            <a:endParaRPr lang="nb-NO" dirty="0"/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2D36FD19-0993-CD4D-AA92-6128A32DB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"/>
    </mc:Choice>
    <mc:Fallback xmlns="">
      <p:transition spd="slow" advTm="3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Blåse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4DB22A0-CC48-E745-8463-9A3F94A14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"/>
    </mc:Choice>
    <mc:Fallback xmlns="">
      <p:transition spd="slow" advTm="2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Flaske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7F6D404-957F-C643-AD4B-0365C0EBB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"/>
    </mc:Choice>
    <mc:Fallback xmlns="">
      <p:transition spd="slow" advTm="3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Blande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Blader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Blodig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Øyeblikk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Blink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Blåse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Flukt&amp;quot;&quot;/&gt;&lt;property id=&quot;20307&quot; value=&quot;262&quot;/&gt;&lt;/object&gt;&lt;object type=&quot;3&quot; unique_id=&quot;10114&quot;&gt;&lt;property id=&quot;20148&quot; value=&quot;5&quot;/&gt;&lt;property id=&quot;20300&quot; value=&quot;Slide 11 - &amp;quot;Flat&amp;quot;&quot;/&gt;&lt;property id=&quot;20307&quot; value=&quot;263&quot;/&gt;&lt;/object&gt;&lt;object type=&quot;3&quot; unique_id=&quot;10115&quot;&gt;&lt;property id=&quot;20148&quot; value=&quot;5&quot;/&gt;&lt;property id=&quot;20300&quot; value=&quot;Slide 12 - &amp;quot;Flesk&amp;quot;&quot;/&gt;&lt;property id=&quot;20307&quot; value=&quot;264&quot;/&gt;&lt;/object&gt;&lt;object type=&quot;3&quot; unique_id=&quot;10116&quot;&gt;&lt;property id=&quot;20148&quot; value=&quot;5&quot;/&gt;&lt;property id=&quot;20300&quot; value=&quot;Slide 13 - &amp;quot;Flokk&amp;quot;&quot;/&gt;&lt;property id=&quot;20307&quot; value=&quot;269&quot;/&gt;&lt;/object&gt;&lt;object type=&quot;3&quot; unique_id=&quot;10117&quot;&gt;&lt;property id=&quot;20148&quot; value=&quot;5&quot;/&gt;&lt;property id=&quot;20300&quot; value=&quot;Slide 14 - &amp;quot;Flom&amp;quot;&quot;/&gt;&lt;property id=&quot;20307&quot; value=&quot;268&quot;/&gt;&lt;/object&gt;&lt;object type=&quot;3&quot; unique_id=&quot;10118&quot;&gt;&lt;property id=&quot;20148&quot; value=&quot;5&quot;/&gt;&lt;property id=&quot;20300&quot; value=&quot;Slide 15 - &amp;quot;Fluor&amp;quot;&quot;/&gt;&lt;property id=&quot;20307&quot; value=&quot;267&quot;/&gt;&lt;/object&gt;&lt;object type=&quot;3&quot; unique_id=&quot;10119&quot;&gt;&lt;property id=&quot;20148&quot; value=&quot;5&quot;/&gt;&lt;property id=&quot;20300&quot; value=&quot;Slide 16 - &amp;quot;Refleks&amp;quot;&quot;/&gt;&lt;property id=&quot;20307&quot; value=&quot;266&quot;/&gt;&lt;/object&gt;&lt;object type=&quot;3&quot; unique_id=&quot;10120&quot;&gt;&lt;property id=&quot;20148&quot; value=&quot;5&quot;/&gt;&lt;property id=&quot;20300&quot; value=&quot;Slide 17 - &amp;quot;Flis&amp;quot;&quot;/&gt;&lt;property id=&quot;20307&quot; value=&quot;265&quot;/&gt;&lt;/object&gt;&lt;object type=&quot;3&quot; unique_id=&quot;10121&quot;&gt;&lt;property id=&quot;20148&quot; value=&quot;5&quot;/&gt;&lt;property id=&quot;20300&quot; value=&quot;Slide 18 - &amp;quot;Glad&amp;quot;&quot;/&gt;&lt;property id=&quot;20307&quot; value=&quot;274&quot;/&gt;&lt;/object&gt;&lt;object type=&quot;3&quot; unique_id=&quot;10122&quot;&gt;&lt;property id=&quot;20148&quot; value=&quot;5&quot;/&gt;&lt;property id=&quot;20300&quot; value=&quot;Slide 19 - &amp;quot;Glass&amp;quot;&quot;/&gt;&lt;property id=&quot;20307&quot; value=&quot;273&quot;/&gt;&lt;/object&gt;&lt;object type=&quot;3&quot; unique_id=&quot;10123&quot;&gt;&lt;property id=&quot;20148&quot; value=&quot;5&quot;/&gt;&lt;property id=&quot;20300&quot; value=&quot;Slide 20 - &amp;quot;Glatt&amp;quot;&quot;/&gt;&lt;property id=&quot;20307&quot; value=&quot;272&quot;/&gt;&lt;/object&gt;&lt;object type=&quot;3&quot; unique_id=&quot;10124&quot;&gt;&lt;property id=&quot;20148&quot; value=&quot;5&quot;/&gt;&lt;property id=&quot;20300&quot; value=&quot;Slide 21 - &amp;quot;Globus&amp;quot;&quot;/&gt;&lt;property id=&quot;20307&quot; value=&quot;271&quot;/&gt;&lt;/object&gt;&lt;object type=&quot;3&quot; unique_id=&quot;10125&quot;&gt;&lt;property id=&quot;20148&quot; value=&quot;5&quot;/&gt;&lt;property id=&quot;20300&quot; value=&quot;Slide 22 - &amp;quot;Gloser&amp;quot;&quot;/&gt;&lt;property id=&quot;20307&quot; value=&quot;270&quot;/&gt;&lt;/object&gt;&lt;object type=&quot;3&quot; unique_id=&quot;10126&quot;&gt;&lt;property id=&quot;20148&quot; value=&quot;5&quot;/&gt;&lt;property id=&quot;20300&quot; value=&quot;Slide 23 - &amp;quot;Gløgg&amp;quot;&quot;/&gt;&lt;property id=&quot;20307&quot; value=&quot;279&quot;/&gt;&lt;/object&gt;&lt;object type=&quot;3&quot; unique_id=&quot;10127&quot;&gt;&lt;property id=&quot;20148&quot; value=&quot;5&quot;/&gt;&lt;property id=&quot;20300&quot; value=&quot;Slide 24 - &amp;quot;Glassblåser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Blære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Blåbær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Flaske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Blande</vt:lpstr>
      <vt:lpstr>Blader</vt:lpstr>
      <vt:lpstr>Blodig</vt:lpstr>
      <vt:lpstr>Øyeblikk</vt:lpstr>
      <vt:lpstr>Blinke</vt:lpstr>
      <vt:lpstr>Blære</vt:lpstr>
      <vt:lpstr>Blåbær</vt:lpstr>
      <vt:lpstr>Blåse</vt:lpstr>
      <vt:lpstr>Flaske</vt:lpstr>
      <vt:lpstr>Flyktning</vt:lpstr>
      <vt:lpstr>Flat</vt:lpstr>
      <vt:lpstr>Flesk</vt:lpstr>
      <vt:lpstr>Flokk</vt:lpstr>
      <vt:lpstr>Flom</vt:lpstr>
      <vt:lpstr>Fluor</vt:lpstr>
      <vt:lpstr>Refleks</vt:lpstr>
      <vt:lpstr>Flis</vt:lpstr>
      <vt:lpstr>Glad</vt:lpstr>
      <vt:lpstr>Glass</vt:lpstr>
      <vt:lpstr>Glatt</vt:lpstr>
      <vt:lpstr>Globus</vt:lpstr>
      <vt:lpstr>Gloser</vt:lpstr>
      <vt:lpstr>Gløgg</vt:lpstr>
      <vt:lpstr>Glassblåser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128</cp:revision>
  <dcterms:created xsi:type="dcterms:W3CDTF">2020-02-17T14:16:14Z</dcterms:created>
  <dcterms:modified xsi:type="dcterms:W3CDTF">2020-12-13T23:15:51Z</dcterms:modified>
</cp:coreProperties>
</file>