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6" r:id="rId15"/>
    <p:sldId id="257" r:id="rId16"/>
    <p:sldId id="258" r:id="rId17"/>
    <p:sldId id="25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797675" cy="9926638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CAACF-B3EA-A94C-901F-1DA7A6F41E1D}" v="40" dt="2020-04-03T12:39:5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DBFCAACF-B3EA-A94C-901F-1DA7A6F41E1D}"/>
    <pc:docChg chg="modSld">
      <pc:chgData name="Pål Lennart Horne" userId="46f3cf5ea75126dc" providerId="LiveId" clId="{DBFCAACF-B3EA-A94C-901F-1DA7A6F41E1D}" dt="2020-04-03T12:39:53.706" v="37"/>
      <pc:docMkLst>
        <pc:docMk/>
      </pc:docMkLst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441284269" sldId="256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3" creationId="{969A4FE7-8884-9B4F-9FE2-9691E1E8B63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57257447" sldId="25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3" creationId="{24BC7970-B55B-D847-9C73-6BED6E18C526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9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9371380" sldId="258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3" creationId="{FA0EA7AD-E609-734D-BD4C-13D1197BF15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98320931" sldId="259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3" creationId="{0145B8B5-8110-4A40-A32E-70B0600EFA68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756982241" sldId="26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3" creationId="{A07DCDB4-62AC-D343-8593-861002ADCA4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4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442021502" sldId="26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2" creationId="{AAF3069D-C218-224F-84E1-06D3EAE931F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891857935" sldId="26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4" creationId="{B579C5F0-DC11-004A-9C38-FE539CEBE3B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55084531" sldId="26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2" creationId="{9DAC0BD7-EDDE-4A43-8B77-5F98BC7D98C7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544093091" sldId="26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4" creationId="{84AA0DB4-2E59-174B-941F-3A285A252753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04488714" sldId="265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2" creationId="{3E599D0D-140A-4240-A51D-15D08AF4471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145766383" sldId="26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4" creationId="{96B7A18E-00EC-494D-B447-A3B0CE6A9418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1942052" sldId="26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3" creationId="{D4BA4C00-BFA4-1D4C-ADB4-45E9C7000AB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3835570" sldId="26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4" creationId="{25E57560-FD74-CE4C-9245-62DE9D4B4F31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157967" sldId="26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5" creationId="{AFB41059-2654-FA41-B6A7-F8B5197B772C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064530824" sldId="270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4" creationId="{320F2E1D-A05C-FD46-835E-CA6A45A1516F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604290750" sldId="27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3" creationId="{AD9D383A-EF27-8049-A2E4-3675D2C8E79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984047787" sldId="27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4" creationId="{1E9ACEEA-01D6-ED44-9621-A402335A1BB2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513419402" sldId="27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2" creationId="{FF11F246-6118-EF45-9BE7-27353C72145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20001990" sldId="27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4" creationId="{BB6F5BA9-87D4-9A4D-A679-1C160822C84A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932713653" sldId="275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5" creationId="{8C573404-E608-1E44-B5B5-838443837F54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238302617" sldId="27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4" creationId="{C9F30772-B341-3E42-95C9-7F03DC8655AB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07374097" sldId="27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2" creationId="{B0264DAC-FFCF-C54C-9126-8FBA473CF1D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555930369" sldId="27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4" creationId="{B102BB2F-572C-6A49-A361-4D2046210EAD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43686705" sldId="27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5" creationId="{75AF4BCF-B319-F146-A207-2BCE8AF41C87}"/>
          </ac:picMkLst>
        </pc:picChg>
      </pc:sldChg>
      <pc:sldChg chg="addSp delSp modSp modTransition setBg modAnim">
        <pc:chgData name="Pål Lennart Horne" userId="46f3cf5ea75126dc" providerId="LiveId" clId="{DBFCAACF-B3EA-A94C-901F-1DA7A6F41E1D}" dt="2020-04-03T12:39:53.706" v="37"/>
        <pc:sldMkLst>
          <pc:docMk/>
          <pc:sldMk cId="343453481" sldId="28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3" creationId="{C73725A8-3B38-9045-8B32-BBE7E8AF5375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Ord som inneholder</a:t>
            </a:r>
            <a:br>
              <a:rPr lang="nb-NO" b="1" dirty="0"/>
            </a:br>
            <a:r>
              <a:rPr lang="nb-NO" b="1" dirty="0"/>
              <a:t>bj-fj-gn-sp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1BC1A22-A857-9E4C-9497-2E7DB1185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6"/>
    </mc:Choice>
    <mc:Fallback xmlns="">
      <p:transition spd="slow" advTm="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Høy-fjells-ho-tel-let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Høyfjells-hotellet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Høyfjellshotellet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0563AF9-C98F-9746-ABAC-A550EBC83F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8"/>
    </mc:Choice>
    <mc:Fallback xmlns="">
      <p:transition spd="slow" advTm="14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06853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Høyfjellshotellet var dekket av snø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Hornsjø Høyfjellshotell - Hytte - UT.n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05" y="502715"/>
            <a:ext cx="6216490" cy="4136357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3FB00B22-C383-4642-8073-C39E5ABEFD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4"/>
    </mc:Choice>
    <mc:Fallback xmlns="">
      <p:transition spd="slow" advTm="4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Hun-de-bjef-fing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Hunde-bjeffing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Hundebjeffing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F0678FC-7ADE-904A-AB6C-6DA73E3B54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8"/>
    </mc:Choice>
    <mc:Fallback xmlns="">
      <p:transition spd="slow" advTm="11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3655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Vi hørte en voldsom hundebjeffing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60" y="399193"/>
            <a:ext cx="4584700" cy="434340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5C52DDE-87F2-154A-9068-DC8FF38B7C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9"/>
    </mc:Choice>
    <mc:Fallback xmlns="">
      <p:transition spd="slow" advTm="4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Spø-ke-fug-len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Spøke-fuglen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Spøkefuglen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259232B-B8E3-514D-BE51-472E984868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0"/>
    </mc:Choice>
    <mc:Fallback xmlns="">
      <p:transition spd="slow" advTm="11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7453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Klovnen var spøkefuglen på sirkuset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87" y="575035"/>
            <a:ext cx="5523060" cy="4142295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F7DE8548-796A-8641-8523-14FC99F07E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5"/>
    </mc:Choice>
    <mc:Fallback xmlns="">
      <p:transition spd="slow" advTm="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Inn-spur-ten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Inn-spurten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Innspurten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FDC5872-0603-0247-8563-6FC3C32BCD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7"/>
    </mc:Choice>
    <mc:Fallback xmlns="">
      <p:transition spd="slow" advTm="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4901706"/>
            <a:ext cx="10515600" cy="9035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Innspurten var spennende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2" name="Bilde 1" descr="«foto de llegada», mejor que «foto finish» o «photo finish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15" y="607715"/>
            <a:ext cx="6801235" cy="4138348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51F5651-714D-7A46-AC32-8AF68C99C4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3"/>
    </mc:Choice>
    <mc:Fallback xmlns="">
      <p:transition spd="slow" advTm="4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Spa-get-ti-gry-te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Spagetti-gryte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Spagettigryte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8DA88B6-D8EF-4C4B-B228-B0743EC523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9"/>
    </mc:Choice>
    <mc:Fallback xmlns="">
      <p:transition spd="slow" advTm="13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1183" y="444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en deilig spagettigryte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Nonsolobotte: Spaghetti con sugo di pomodori secch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37" y="341375"/>
            <a:ext cx="6710426" cy="4475722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63ABBCD6-5289-5C47-B7FD-7000DCB78A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7"/>
    </mc:Choice>
    <mc:Fallback xmlns="">
      <p:transition spd="slow" advTm="5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Gna-ger-fa-mi-li-en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Gnager-familien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Gnagerfamilien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C646564-2A6B-B144-B417-AB105DE4C7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Sku-e-spil-let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Skue-spillet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Skuespillet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1D1051C-A478-A14E-B8A7-1F37B99ABA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8"/>
    </mc:Choice>
    <mc:Fallback xmlns="">
      <p:transition spd="slow" advTm="1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7743" y="4600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Mange ville se skuespillet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100 Words Film Festival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7" y="394350"/>
            <a:ext cx="6291771" cy="4206005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01B2196-8B7C-2445-9BE3-2827ABD03B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8"/>
    </mc:Choice>
    <mc:Fallback xmlns="">
      <p:transition spd="slow" advTm="4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Kjem-pe-sul-ten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Kjempe-sulten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Kjempesulten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F4B9E40-2AC0-CC4C-AEEB-6C0459A1C3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0"/>
    </mc:Choice>
    <mc:Fallback xmlns="">
      <p:transition spd="slow" advTm="11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42902" y="4483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Han var kjempesulten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“Toxic” vs “True” Hunger – Joe Iacovazzi – Mediu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89" y="586239"/>
            <a:ext cx="5598245" cy="3897303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A1DBF6A8-551F-AA4C-B720-4E4CB2D50C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"/>
    </mc:Choice>
    <mc:Fallback xmlns="">
      <p:transition spd="slow" advTm="3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Spå-men-ne-ne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Spå-mennene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Spåmennene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2124074-8C3B-2E47-B816-0FE3789EBB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9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"/>
    </mc:Choice>
    <mc:Fallback xmlns="">
      <p:transition spd="slow" advTm="1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33476" y="4374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Spåmennene gjorde spennende ting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Harry Potter and the Philosopher's Stone (film)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60" y="541430"/>
            <a:ext cx="5461377" cy="4069848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D651FA5-27BD-E244-B88A-4F4540A23C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/>
    </mc:Choice>
    <mc:Fallback xmlns="">
      <p:transition spd="slow" advTm="5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3862" y="4689783"/>
            <a:ext cx="10515600" cy="110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Musa tilhører gnagerfamilien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Mus musculus – Wikipédia, a enciclopédia liv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79" y="654552"/>
            <a:ext cx="5199942" cy="359836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E21FA95-A7D6-604D-AC1F-47458F8E15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7"/>
    </mc:Choice>
    <mc:Fallback xmlns="">
      <p:transition spd="slow" advTm="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Gnis-se-ly-den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Gnisse-lyden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Gnisselyden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FF86F09-41B0-4549-A623-414372683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294423" y="4892511"/>
            <a:ext cx="11608454" cy="84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Gnisselyden kom fra vinduet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File:Window cleaner, M-Palác, Brno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72" y="376990"/>
            <a:ext cx="6020695" cy="4515521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F393B1A-1379-A145-ABCF-6B2EE319B3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"/>
    </mc:Choice>
    <mc:Fallback xmlns="">
      <p:transition spd="slow" advTm="5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fjern-syns-pro-gram-met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fjernsyns-programmet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fjernsynsprogrammet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2C1A17E-D287-174D-A4C2-928FB7F43B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4"/>
    </mc:Choice>
    <mc:Fallback xmlns="">
      <p:transition spd="slow" advTm="14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Fjernsynsprogrammet var fint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11 Must Have High-Tech Gadgets for College Student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76" y="439624"/>
            <a:ext cx="6203034" cy="4121572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32714A7E-4663-534C-B16F-1391C37E88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6"/>
    </mc:Choice>
    <mc:Fallback xmlns="">
      <p:transition spd="slow" advTm="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Spi-on-fly-et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Spion-flyet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Spionflyet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C62215B-45F7-214D-8846-E85D4E6715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8"/>
    </mc:Choice>
    <mc:Fallback xmlns="">
      <p:transition spd="slow" advTm="12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741682"/>
            <a:ext cx="10515600" cy="103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Spionflyet var ute på oppdrag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Lockheed SR-71 Blackbird - Wikipedia, den frie encyklopæ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03" y="537328"/>
            <a:ext cx="5028694" cy="3948456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79AA27D-9E6E-B949-91D4-1F02EC9E94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9"/>
    </mc:Choice>
    <mc:Fallback xmlns="">
      <p:transition spd="slow" advTm="4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14 - &amp;quot;Spø-ke-fug-len&amp;quot;&quot;/&gt;&lt;property id=&quot;20307&quot; value=&quot;256&quot;/&gt;&lt;/object&gt;&lt;object type=&quot;3&quot; unique_id=&quot;10296&quot;&gt;&lt;property id=&quot;20148&quot; value=&quot;5&quot;/&gt;&lt;property id=&quot;20300&quot; value=&quot;Slide 15 - &amp;quot;Klovnen var spøkefuglen på sirkuset&amp;quot;&quot;/&gt;&lt;property id=&quot;20307&quot; value=&quot;257&quot;/&gt;&lt;/object&gt;&lt;object type=&quot;3&quot; unique_id=&quot;10297&quot;&gt;&lt;property id=&quot;20148&quot; value=&quot;5&quot;/&gt;&lt;property id=&quot;20300&quot; value=&quot;Slide 16 - &amp;quot;Inn-spur-ten&amp;quot;&quot;/&gt;&lt;property id=&quot;20307&quot; value=&quot;258&quot;/&gt;&lt;/object&gt;&lt;object type=&quot;3&quot; unique_id=&quot;10298&quot;&gt;&lt;property id=&quot;20148&quot; value=&quot;5&quot;/&gt;&lt;property id=&quot;20300&quot; value=&quot;Slide 17 - &amp;quot;Innspurten var spennende&amp;quot;&quot;/&gt;&lt;property id=&quot;20307&quot; value=&quot;259&quot;/&gt;&lt;/object&gt;&lt;object type=&quot;3&quot; unique_id=&quot;10606&quot;&gt;&lt;property id=&quot;20148&quot; value=&quot;5&quot;/&gt;&lt;property id=&quot;20300&quot; value=&quot;Slide 2 - &amp;quot;Gna-ger-fa-mi-li-en&amp;quot;&quot;/&gt;&lt;property id=&quot;20307&quot; value=&quot;260&quot;/&gt;&lt;/object&gt;&lt;object type=&quot;3&quot; unique_id=&quot;10607&quot;&gt;&lt;property id=&quot;20148&quot; value=&quot;5&quot;/&gt;&lt;property id=&quot;20300&quot; value=&quot;Slide 3 - &amp;quot;Musa tilhører gnagerfamilien&amp;quot;&quot;/&gt;&lt;property id=&quot;20307&quot; value=&quot;261&quot;/&gt;&lt;/object&gt;&lt;object type=&quot;3&quot; unique_id=&quot;10608&quot;&gt;&lt;property id=&quot;20148&quot; value=&quot;5&quot;/&gt;&lt;property id=&quot;20300&quot; value=&quot;Slide 4 - &amp;quot;Gnis-se-ly-den&amp;quot;&quot;/&gt;&lt;property id=&quot;20307&quot; value=&quot;262&quot;/&gt;&lt;/object&gt;&lt;object type=&quot;3&quot; unique_id=&quot;10609&quot;&gt;&lt;property id=&quot;20148&quot; value=&quot;5&quot;/&gt;&lt;property id=&quot;20300&quot; value=&quot;Slide 5 - &amp;quot;Gnisselyden kom fra vinduet&amp;quot;&quot;/&gt;&lt;property id=&quot;20307&quot; value=&quot;263&quot;/&gt;&lt;/object&gt;&lt;object type=&quot;3&quot; unique_id=&quot;10610&quot;&gt;&lt;property id=&quot;20148&quot; value=&quot;5&quot;/&gt;&lt;property id=&quot;20300&quot; value=&quot;Slide 6 - &amp;quot;fjern-syns-pro-gram-met&amp;quot;&quot;/&gt;&lt;property id=&quot;20307&quot; value=&quot;264&quot;/&gt;&lt;/object&gt;&lt;object type=&quot;3&quot; unique_id=&quot;10611&quot;&gt;&lt;property id=&quot;20148&quot; value=&quot;5&quot;/&gt;&lt;property id=&quot;20300&quot; value=&quot;Slide 7 - &amp;quot;Fjernsynsprogrammet var fint&amp;quot;&quot;/&gt;&lt;property id=&quot;20307&quot; value=&quot;265&quot;/&gt;&lt;/object&gt;&lt;object type=&quot;3&quot; unique_id=&quot;10612&quot;&gt;&lt;property id=&quot;20148&quot; value=&quot;5&quot;/&gt;&lt;property id=&quot;20300&quot; value=&quot;Slide 8 - &amp;quot;Spi-on-fly-et&amp;quot;&quot;/&gt;&lt;property id=&quot;20307&quot; value=&quot;266&quot;/&gt;&lt;/object&gt;&lt;object type=&quot;3&quot; unique_id=&quot;10613&quot;&gt;&lt;property id=&quot;20148&quot; value=&quot;5&quot;/&gt;&lt;property id=&quot;20300&quot; value=&quot;Slide 9 - &amp;quot;Spionflyet var ute på oppdrag&amp;quot;&quot;/&gt;&lt;property id=&quot;20307&quot; value=&quot;267&quot;/&gt;&lt;/object&gt;&lt;object type=&quot;3&quot; unique_id=&quot;10614&quot;&gt;&lt;property id=&quot;20148&quot; value=&quot;5&quot;/&gt;&lt;property id=&quot;20300&quot; value=&quot;Slide 10 - &amp;quot;Høy-fjells-ho-tel-let&amp;quot;&quot;/&gt;&lt;property id=&quot;20307&quot; value=&quot;268&quot;/&gt;&lt;/object&gt;&lt;object type=&quot;3&quot; unique_id=&quot;10615&quot;&gt;&lt;property id=&quot;20148&quot; value=&quot;5&quot;/&gt;&lt;property id=&quot;20300&quot; value=&quot;Slide 11 - &amp;quot;Høyfjellshotellet var dekket av snø&amp;quot;&quot;/&gt;&lt;property id=&quot;20307&quot; value=&quot;269&quot;/&gt;&lt;/object&gt;&lt;object type=&quot;3&quot; unique_id=&quot;10616&quot;&gt;&lt;property id=&quot;20148&quot; value=&quot;5&quot;/&gt;&lt;property id=&quot;20300&quot; value=&quot;Slide 12 - &amp;quot;Hun-de-bjef-fing&amp;quot;&quot;/&gt;&lt;property id=&quot;20307&quot; value=&quot;270&quot;/&gt;&lt;/object&gt;&lt;object type=&quot;3&quot; unique_id=&quot;10617&quot;&gt;&lt;property id=&quot;20148&quot; value=&quot;5&quot;/&gt;&lt;property id=&quot;20300&quot; value=&quot;Slide 13 - &amp;quot;Vi hørte en voldsom hundebjeffing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Spa-get-ti-gry-te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Det var en deilig spagettigryte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Sku-e-spil-let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Mange ville se skuespillet&amp;quot;&quot;/&gt;&lt;property id=&quot;20307&quot; value=&quot;275&quot;/&gt;&lt;/object&gt;&lt;object type=&quot;3&quot; unique_id=&quot;10622&quot;&gt;&lt;property id=&quot;20148&quot; value=&quot;5&quot;/&gt;&lt;property id=&quot;20300&quot; value=&quot;Slide 22 - &amp;quot;Kjem-pe-sul-ten&amp;quot;&quot;/&gt;&lt;property id=&quot;20307&quot; value=&quot;276&quot;/&gt;&lt;/object&gt;&lt;object type=&quot;3&quot; unique_id=&quot;10623&quot;&gt;&lt;property id=&quot;20148&quot; value=&quot;5&quot;/&gt;&lt;property id=&quot;20300&quot; value=&quot;Slide 23 - &amp;quot;Han var kjempesulten&amp;quot;&quot;/&gt;&lt;property id=&quot;20307&quot; value=&quot;277&quot;/&gt;&lt;/object&gt;&lt;object type=&quot;3&quot; unique_id=&quot;10624&quot;&gt;&lt;property id=&quot;20148&quot; value=&quot;5&quot;/&gt;&lt;property id=&quot;20300&quot; value=&quot;Slide 24 - &amp;quot;Spå-men-ne-ne&amp;quot;&quot;/&gt;&lt;property id=&quot;20307&quot; value=&quot;278&quot;/&gt;&lt;/object&gt;&lt;object type=&quot;3&quot; unique_id=&quot;10625&quot;&gt;&lt;property id=&quot;20148&quot; value=&quot;5&quot;/&gt;&lt;property id=&quot;20300&quot; value=&quot;Slide 25 - &amp;quot;Spåmennene gjorde spennende ting&amp;quot;&quot;/&gt;&lt;property id=&quot;20307&quot; value=&quot;279&quot;/&gt;&lt;/object&gt;&lt;object type=&quot;3&quot; unique_id=&quot;10730&quot;&gt;&lt;property id=&quot;20148&quot; value=&quot;5&quot;/&gt;&lt;property id=&quot;20300&quot; value=&quot;Slide 1 - &amp;quot;Ord som inneholder bj-fj-gn-sp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1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3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3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3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6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931</TotalTime>
  <Words>124</Words>
  <Application>Microsoft Office PowerPoint</Application>
  <PresentationFormat>Widescreen</PresentationFormat>
  <Paragraphs>61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Ord som inneholder bj-fj-gn-sp</vt:lpstr>
      <vt:lpstr>Gna-ger-fa-mi-li-en</vt:lpstr>
      <vt:lpstr>Musa tilhører gnagerfamilien</vt:lpstr>
      <vt:lpstr>Gnis-se-ly-den</vt:lpstr>
      <vt:lpstr>Gnisselyden kom fra vinduet</vt:lpstr>
      <vt:lpstr>fjern-syns-pro-gram-met</vt:lpstr>
      <vt:lpstr>Fjernsynsprogrammet var fint</vt:lpstr>
      <vt:lpstr>Spi-on-fly-et</vt:lpstr>
      <vt:lpstr>Spionflyet var ute på oppdrag</vt:lpstr>
      <vt:lpstr>Høy-fjells-ho-tel-let</vt:lpstr>
      <vt:lpstr>Høyfjellshotellet var dekket av snø</vt:lpstr>
      <vt:lpstr>Hun-de-bjef-fing</vt:lpstr>
      <vt:lpstr>Vi hørte en voldsom hundebjeffing</vt:lpstr>
      <vt:lpstr>Spø-ke-fug-len</vt:lpstr>
      <vt:lpstr>Klovnen var spøkefuglen på sirkuset</vt:lpstr>
      <vt:lpstr>Inn-spur-ten</vt:lpstr>
      <vt:lpstr>Innspurten var spennende</vt:lpstr>
      <vt:lpstr>Spa-get-ti-gry-te</vt:lpstr>
      <vt:lpstr>Det var en deilig spagettigryte</vt:lpstr>
      <vt:lpstr>Sku-e-spil-let</vt:lpstr>
      <vt:lpstr>Mange ville se skuespillet</vt:lpstr>
      <vt:lpstr>Kjem-pe-sul-ten</vt:lpstr>
      <vt:lpstr>Han var kjempesulten</vt:lpstr>
      <vt:lpstr>Spå-men-ne-ne</vt:lpstr>
      <vt:lpstr>Spåmennene gjorde spennende ting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54</cp:revision>
  <dcterms:created xsi:type="dcterms:W3CDTF">2020-02-19T13:29:40Z</dcterms:created>
  <dcterms:modified xsi:type="dcterms:W3CDTF">2020-12-14T14:25:57Z</dcterms:modified>
</cp:coreProperties>
</file>