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2" r:id="rId2"/>
    <p:sldId id="262" r:id="rId3"/>
    <p:sldId id="263" r:id="rId4"/>
    <p:sldId id="264" r:id="rId5"/>
    <p:sldId id="269" r:id="rId6"/>
    <p:sldId id="268" r:id="rId7"/>
    <p:sldId id="267" r:id="rId8"/>
    <p:sldId id="266" r:id="rId9"/>
    <p:sldId id="265" r:id="rId10"/>
    <p:sldId id="274" r:id="rId11"/>
    <p:sldId id="273" r:id="rId12"/>
    <p:sldId id="272" r:id="rId13"/>
    <p:sldId id="271" r:id="rId14"/>
    <p:sldId id="270" r:id="rId15"/>
    <p:sldId id="256" r:id="rId16"/>
    <p:sldId id="257" r:id="rId17"/>
    <p:sldId id="279" r:id="rId18"/>
    <p:sldId id="278" r:id="rId19"/>
    <p:sldId id="260" r:id="rId20"/>
    <p:sldId id="259" r:id="rId21"/>
    <p:sldId id="258" r:id="rId22"/>
    <p:sldId id="280" r:id="rId23"/>
    <p:sldId id="281" r:id="rId24"/>
    <p:sldId id="261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CA44E-2751-418F-9227-663AA48B7EE6}" v="12" dt="2020-02-17T14:18:20.938"/>
    <p1510:client id="{2C2B51FB-EDDA-4AE1-B331-A52D2DC2363A}" v="85" dt="2020-03-23T08:21:18.899"/>
    <p1510:client id="{616178CF-EA3B-4446-B1C5-1530821412C4}" v="4" dt="2020-04-04T11:41:42.758"/>
    <p1510:client id="{7573B999-1CF5-462D-9D49-9117C7DDA34C}" v="80" dt="2020-02-17T14:26:41.525"/>
    <p1510:client id="{DAA8E017-C93B-4EEB-989F-AE882A1EA352}" v="8" dt="2020-02-17T14:37:09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Bjelle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1071034-E1C8-0844-AA59-9530D6F68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"/>
    </mc:Choice>
    <mc:Fallback xmlns="">
      <p:transition spd="slow" advTm="2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Gnage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A0D4E4A-B18E-C848-9412-908E2199F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"/>
    </mc:Choice>
    <mc:Fallback xmlns="">
      <p:transition spd="slow" advTm="2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Gnisse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7E6CF81-F6FB-0B48-95ED-29D9BA25E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3"/>
    </mc:Choice>
    <mc:Fallback xmlns="">
      <p:transition spd="slow" advTm="2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Gnier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8CD4181-42A0-7643-9E8E-D5DD30936E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"/>
    </mc:Choice>
    <mc:Fallback xmlns="">
      <p:transition spd="slow" advTm="3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Gnål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BB1D0DE-8BD6-0441-8DEE-DED7B6A7E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"/>
    </mc:Choice>
    <mc:Fallback xmlns="">
      <p:transition spd="slow" advTm="2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Avspark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C7E0E1A-B628-B441-A0B1-571778FAB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"/>
    </mc:Choice>
    <mc:Fallback xmlns="">
      <p:transition spd="slow" advTm="3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Spanjol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9C3CB0A-1197-DC47-8FD6-B665E7E781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8"/>
    </mc:Choice>
    <mc:Fallback xmlns="">
      <p:transition spd="slow" advTm="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Spent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09E5122-A4ED-7843-B07B-973EBDE42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"/>
    </mc:Choice>
    <mc:Fallback xmlns="">
      <p:transition spd="slow" advTm="2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Spise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B76D7B7-D239-4C42-8E51-4B6EAC575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"/>
    </mc:Choice>
    <mc:Fallback xmlns="">
      <p:transition spd="slow" advTm="2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Spiker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992AAF0-1E15-5640-8701-5F5A16A99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3"/>
    </mc:Choice>
    <mc:Fallback xmlns="">
      <p:transition spd="slow" advTm="3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Spion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E61FF3A-F6C7-014B-A9E4-1340BD056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1"/>
    </mc:Choice>
    <mc:Fallback xmlns="">
      <p:transition spd="slow" advTm="3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Subjekt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AB988BA-AB54-6842-91D8-29DCEC522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8"/>
    </mc:Choice>
    <mc:Fallback xmlns="">
      <p:transition spd="slow" advTm="3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Sport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8CDDB26-A41E-0943-A26C-E437516B5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"/>
    </mc:Choice>
    <mc:Fallback xmlns="">
      <p:transition spd="slow" advTm="2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Spore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5E38513-82C3-8846-B93E-BDF502F39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"/>
    </mc:Choice>
    <mc:Fallback xmlns="">
      <p:transition spd="slow" advTm="2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Spytte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0DE0E7F-D904-8C4C-BDBD-C65F13BC70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"/>
    </mc:Choice>
    <mc:Fallback xmlns="">
      <p:transition spd="slow" advTm="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Spørre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32A8809-843A-B340-86C6-4230D3C53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"/>
    </mc:Choice>
    <mc:Fallback xmlns="">
      <p:transition spd="slow" advTm="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Spådom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3A767F2-D4D7-3C4C-85D4-26CFC2188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"/>
    </mc:Choice>
    <mc:Fallback xmlns="">
      <p:transition spd="slow" advTm="2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Bjørn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834F7C4-1976-D14D-A01B-32764BB21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7"/>
    </mc:Choice>
    <mc:Fallback xmlns="">
      <p:transition spd="slow" advTm="2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Fjell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EFCB280-91E4-A345-B061-A35C1231B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"/>
    </mc:Choice>
    <mc:Fallback xmlns="">
      <p:transition spd="slow" advTm="2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Fjernsyn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101CD17-18DE-7C4C-A232-40640A7E1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"/>
    </mc:Choice>
    <mc:Fallback xmlns="">
      <p:transition spd="slow" advTm="3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Fjord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2F79C5D-097C-5548-BE1F-D74F5A355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4"/>
    </mc:Choice>
    <mc:Fallback xmlns="">
      <p:transition spd="slow" advTm="2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Fjorten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4A0CB6E6-2335-FB48-B33B-3A14C3E67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"/>
    </mc:Choice>
    <mc:Fallback xmlns="">
      <p:transition spd="slow" advTm="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Fjær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07B289E-7DB3-7F46-BBB1-8C2E5329F0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"/>
    </mc:Choice>
    <mc:Fallback xmlns="">
      <p:transition spd="slow" advTm="3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Fjøs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885133C-5A36-784E-8FBE-44B1A8963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"/>
    </mc:Choice>
    <mc:Fallback xmlns="">
      <p:transition spd="slow" advTm="2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5 - &amp;quot;Spanjol&amp;quot;&quot;/&gt;&lt;property id=&quot;20307&quot; value=&quot;256&quot;/&gt;&lt;/object&gt;&lt;object type=&quot;3&quot; unique_id=&quot;10108&quot;&gt;&lt;property id=&quot;20148&quot; value=&quot;5&quot;/&gt;&lt;property id=&quot;20300&quot; value=&quot;Slide 16 - &amp;quot;Spent&amp;quot;&quot;/&gt;&lt;property id=&quot;20307&quot; value=&quot;257&quot;/&gt;&lt;/object&gt;&lt;object type=&quot;3&quot; unique_id=&quot;10109&quot;&gt;&lt;property id=&quot;20148&quot; value=&quot;5&quot;/&gt;&lt;property id=&quot;20300&quot; value=&quot;Slide 19 - &amp;quot;Spion&amp;quot;&quot;/&gt;&lt;property id=&quot;20307&quot; value=&quot;260&quot;/&gt;&lt;/object&gt;&lt;object type=&quot;3&quot; unique_id=&quot;10110&quot;&gt;&lt;property id=&quot;20148&quot; value=&quot;5&quot;/&gt;&lt;property id=&quot;20300&quot; value=&quot;Slide 20 - &amp;quot;Sport&amp;quot;&quot;/&gt;&lt;property id=&quot;20307&quot; value=&quot;259&quot;/&gt;&lt;/object&gt;&lt;object type=&quot;3&quot; unique_id=&quot;10111&quot;&gt;&lt;property id=&quot;20148&quot; value=&quot;5&quot;/&gt;&lt;property id=&quot;20300&quot; value=&quot;Slide 21 - &amp;quot;Spore&amp;quot;&quot;/&gt;&lt;property id=&quot;20307&quot; value=&quot;258&quot;/&gt;&lt;/object&gt;&lt;object type=&quot;3&quot; unique_id=&quot;10112&quot;&gt;&lt;property id=&quot;20148&quot; value=&quot;5&quot;/&gt;&lt;property id=&quot;20300&quot; value=&quot;Slide 24 - &amp;quot;Spådom&amp;quot;&quot;/&gt;&lt;property id=&quot;20307&quot; value=&quot;261&quot;/&gt;&lt;/object&gt;&lt;object type=&quot;3&quot; unique_id=&quot;10113&quot;&gt;&lt;property id=&quot;20148&quot; value=&quot;5&quot;/&gt;&lt;property id=&quot;20300&quot; value=&quot;Slide 2 - &amp;quot;Subjekt&amp;quot;&quot;/&gt;&lt;property id=&quot;20307&quot; value=&quot;262&quot;/&gt;&lt;/object&gt;&lt;object type=&quot;3&quot; unique_id=&quot;10114&quot;&gt;&lt;property id=&quot;20148&quot; value=&quot;5&quot;/&gt;&lt;property id=&quot;20300&quot; value=&quot;Slide 3 - &amp;quot;Bjørn&amp;quot;&quot;/&gt;&lt;property id=&quot;20307&quot; value=&quot;263&quot;/&gt;&lt;/object&gt;&lt;object type=&quot;3&quot; unique_id=&quot;10115&quot;&gt;&lt;property id=&quot;20148&quot; value=&quot;5&quot;/&gt;&lt;property id=&quot;20300&quot; value=&quot;Slide 4 - &amp;quot;Fjell&amp;quot;&quot;/&gt;&lt;property id=&quot;20307&quot; value=&quot;264&quot;/&gt;&lt;/object&gt;&lt;object type=&quot;3&quot; unique_id=&quot;10116&quot;&gt;&lt;property id=&quot;20148&quot; value=&quot;5&quot;/&gt;&lt;property id=&quot;20300&quot; value=&quot;Slide 5 - &amp;quot;Fjernsyn&amp;quot;&quot;/&gt;&lt;property id=&quot;20307&quot; value=&quot;269&quot;/&gt;&lt;/object&gt;&lt;object type=&quot;3&quot; unique_id=&quot;10117&quot;&gt;&lt;property id=&quot;20148&quot; value=&quot;5&quot;/&gt;&lt;property id=&quot;20300&quot; value=&quot;Slide 6 - &amp;quot;Fjord&amp;quot;&quot;/&gt;&lt;property id=&quot;20307&quot; value=&quot;268&quot;/&gt;&lt;/object&gt;&lt;object type=&quot;3&quot; unique_id=&quot;10118&quot;&gt;&lt;property id=&quot;20148&quot; value=&quot;5&quot;/&gt;&lt;property id=&quot;20300&quot; value=&quot;Slide 7 - &amp;quot;Fjorten&amp;quot;&quot;/&gt;&lt;property id=&quot;20307&quot; value=&quot;267&quot;/&gt;&lt;/object&gt;&lt;object type=&quot;3&quot; unique_id=&quot;10119&quot;&gt;&lt;property id=&quot;20148&quot; value=&quot;5&quot;/&gt;&lt;property id=&quot;20300&quot; value=&quot;Slide 8 - &amp;quot;Fjær&amp;quot;&quot;/&gt;&lt;property id=&quot;20307&quot; value=&quot;266&quot;/&gt;&lt;/object&gt;&lt;object type=&quot;3&quot; unique_id=&quot;10120&quot;&gt;&lt;property id=&quot;20148&quot; value=&quot;5&quot;/&gt;&lt;property id=&quot;20300&quot; value=&quot;Slide 9 - &amp;quot;Fjøs&amp;quot;&quot;/&gt;&lt;property id=&quot;20307&quot; value=&quot;265&quot;/&gt;&lt;/object&gt;&lt;object type=&quot;3&quot; unique_id=&quot;10121&quot;&gt;&lt;property id=&quot;20148&quot; value=&quot;5&quot;/&gt;&lt;property id=&quot;20300&quot; value=&quot;Slide 10 - &amp;quot;Gnage&amp;quot;&quot;/&gt;&lt;property id=&quot;20307&quot; value=&quot;274&quot;/&gt;&lt;/object&gt;&lt;object type=&quot;3&quot; unique_id=&quot;10122&quot;&gt;&lt;property id=&quot;20148&quot; value=&quot;5&quot;/&gt;&lt;property id=&quot;20300&quot; value=&quot;Slide 11 - &amp;quot;Gnisse&amp;quot;&quot;/&gt;&lt;property id=&quot;20307&quot; value=&quot;273&quot;/&gt;&lt;/object&gt;&lt;object type=&quot;3&quot; unique_id=&quot;10123&quot;&gt;&lt;property id=&quot;20148&quot; value=&quot;5&quot;/&gt;&lt;property id=&quot;20300&quot; value=&quot;Slide 12 - &amp;quot;Gnier&amp;quot;&quot;/&gt;&lt;property id=&quot;20307&quot; value=&quot;272&quot;/&gt;&lt;/object&gt;&lt;object type=&quot;3&quot; unique_id=&quot;10124&quot;&gt;&lt;property id=&quot;20148&quot; value=&quot;5&quot;/&gt;&lt;property id=&quot;20300&quot; value=&quot;Slide 13 - &amp;quot;Gnål&amp;quot;&quot;/&gt;&lt;property id=&quot;20307&quot; value=&quot;271&quot;/&gt;&lt;/object&gt;&lt;object type=&quot;3&quot; unique_id=&quot;10125&quot;&gt;&lt;property id=&quot;20148&quot; value=&quot;5&quot;/&gt;&lt;property id=&quot;20300&quot; value=&quot;Slide 14 - &amp;quot;Avspark&amp;quot;&quot;/&gt;&lt;property id=&quot;20307&quot; value=&quot;270&quot;/&gt;&lt;/object&gt;&lt;object type=&quot;3&quot; unique_id=&quot;10126&quot;&gt;&lt;property id=&quot;20148&quot; value=&quot;5&quot;/&gt;&lt;property id=&quot;20300&quot; value=&quot;Slide 17 - &amp;quot;Spise&amp;quot;&quot;/&gt;&lt;property id=&quot;20307&quot; value=&quot;279&quot;/&gt;&lt;/object&gt;&lt;object type=&quot;3&quot; unique_id=&quot;10127&quot;&gt;&lt;property id=&quot;20148&quot; value=&quot;5&quot;/&gt;&lt;property id=&quot;20300&quot; value=&quot;Slide 18 - &amp;quot;Spiker&amp;quot;&quot;/&gt;&lt;property id=&quot;20307&quot; value=&quot;278&quot;/&gt;&lt;/object&gt;&lt;object type=&quot;3&quot; unique_id=&quot;10523&quot;&gt;&lt;property id=&quot;20148&quot; value=&quot;5&quot;/&gt;&lt;property id=&quot;20300&quot; value=&quot;Slide 22 - &amp;quot;Spytte&amp;quot;&quot;/&gt;&lt;property id=&quot;20307&quot; value=&quot;280&quot;/&gt;&lt;/object&gt;&lt;object type=&quot;3&quot; unique_id=&quot;10524&quot;&gt;&lt;property id=&quot;20148&quot; value=&quot;5&quot;/&gt;&lt;property id=&quot;20300&quot; value=&quot;Slide 23 - &amp;quot;Spørre&amp;quot;&quot;/&gt;&lt;property id=&quot;20307&quot; value=&quot;281&quot;/&gt;&lt;/object&gt;&lt;object type=&quot;3&quot; unique_id=&quot;10525&quot;&gt;&lt;property id=&quot;20148&quot; value=&quot;5&quot;/&gt;&lt;property id=&quot;20300&quot; value=&quot;Slide 1 - &amp;quot;Bjelle&amp;quot;&quot;/&gt;&lt;property id=&quot;20307&quot; value=&quot;28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Bjelle</vt:lpstr>
      <vt:lpstr>Subjekt</vt:lpstr>
      <vt:lpstr>Bjørn</vt:lpstr>
      <vt:lpstr>Fjell</vt:lpstr>
      <vt:lpstr>Fjernsyn</vt:lpstr>
      <vt:lpstr>Fjord</vt:lpstr>
      <vt:lpstr>Fjorten</vt:lpstr>
      <vt:lpstr>Fjær</vt:lpstr>
      <vt:lpstr>Fjøs</vt:lpstr>
      <vt:lpstr>Gnage</vt:lpstr>
      <vt:lpstr>Gnisse</vt:lpstr>
      <vt:lpstr>Gnier</vt:lpstr>
      <vt:lpstr>Gnål</vt:lpstr>
      <vt:lpstr>Avspark</vt:lpstr>
      <vt:lpstr>Spanjol</vt:lpstr>
      <vt:lpstr>Spent</vt:lpstr>
      <vt:lpstr>Spise</vt:lpstr>
      <vt:lpstr>Spiker</vt:lpstr>
      <vt:lpstr>Spion</vt:lpstr>
      <vt:lpstr>Sport</vt:lpstr>
      <vt:lpstr>Spore</vt:lpstr>
      <vt:lpstr>Spytte</vt:lpstr>
      <vt:lpstr>Spørre</vt:lpstr>
      <vt:lpstr>Spådom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2020-12-14T14:15:10Z</dcterms:modified>
</cp:coreProperties>
</file>