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9" r:id="rId11"/>
    <p:sldId id="268" r:id="rId12"/>
    <p:sldId id="267" r:id="rId13"/>
    <p:sldId id="266" r:id="rId14"/>
    <p:sldId id="265" r:id="rId15"/>
    <p:sldId id="274" r:id="rId16"/>
    <p:sldId id="273" r:id="rId17"/>
    <p:sldId id="272" r:id="rId18"/>
    <p:sldId id="271" r:id="rId19"/>
    <p:sldId id="270" r:id="rId20"/>
    <p:sldId id="279" r:id="rId21"/>
    <p:sldId id="278" r:id="rId22"/>
    <p:sldId id="277" r:id="rId23"/>
    <p:sldId id="276" r:id="rId24"/>
    <p:sldId id="275" r:id="rId25"/>
    <p:sldId id="280" r:id="rId26"/>
  </p:sldIdLst>
  <p:sldSz cx="12192000" cy="6858000"/>
  <p:notesSz cx="6858000" cy="9144000"/>
  <p:custDataLst>
    <p:tags r:id="rId27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CA44E-2751-418F-9227-663AA48B7EE6}" v="12" dt="2020-02-17T14:18:20.938"/>
    <p1510:client id="{2C2B51FB-EDDA-4AE1-B331-A52D2DC2363A}" v="85" dt="2020-03-23T08:21:18.899"/>
    <p1510:client id="{7573B999-1CF5-462D-9D49-9117C7DDA34C}" v="80" dt="2020-02-17T14:26:41.525"/>
    <p1510:client id="{DAA8E017-C93B-4EEB-989F-AE882A1EA352}" v="8" dt="2020-02-17T14:37:09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Sandro</a:t>
            </a:r>
            <a:endParaRPr lang="nn-NO" sz="9600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5"/>
    </mc:Choice>
    <mc:Fallback xmlns="">
      <p:transition spd="slow" advTm="2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Frivillig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9"/>
    </mc:Choice>
    <mc:Fallback xmlns="">
      <p:transition spd="slow" advTm="2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Fredrik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4"/>
    </mc:Choice>
    <mc:Fallback xmlns="">
      <p:transition spd="slow" advTm="3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Program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8"/>
    </mc:Choice>
    <mc:Fallback xmlns="">
      <p:transition spd="slow" advTm="1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Angrep</a:t>
            </a:r>
            <a:endParaRPr lang="nb-NO" dirty="0" err="1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9"/>
    </mc:Choice>
    <mc:Fallback xmlns="">
      <p:transition spd="slow" advTm="2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Andre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4"/>
    </mc:Choice>
    <mc:Fallback xmlns="">
      <p:transition spd="slow" advTm="2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Gruppe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4"/>
    </mc:Choice>
    <mc:Fallback xmlns="">
      <p:transition spd="slow" advTm="2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Bryte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0"/>
    </mc:Choice>
    <mc:Fallback xmlns="">
      <p:transition spd="slow" advTm="2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Bruke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7"/>
    </mc:Choice>
    <mc:Fallback xmlns="">
      <p:transition spd="slow" advTm="3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Utfordre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1"/>
    </mc:Choice>
    <mc:Fallback xmlns="">
      <p:transition spd="slow" advTm="2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Dra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6"/>
    </mc:Choice>
    <mc:Fallback xmlns="">
      <p:transition spd="slow" advTm="3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Drone</a:t>
            </a:r>
            <a:endParaRPr lang="nn-NO" sz="9600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1"/>
    </mc:Choice>
    <mc:Fallback xmlns="">
      <p:transition spd="slow" advTm="2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Hundre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2"/>
    </mc:Choice>
    <mc:Fallback xmlns="">
      <p:transition spd="slow" advTm="2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 err="1">
                <a:cs typeface="Calibri Light"/>
              </a:rPr>
              <a:t>Drøye</a:t>
            </a:r>
            <a:endParaRPr lang="nb-NO" dirty="0" err="1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1"/>
    </mc:Choice>
    <mc:Fallback xmlns="">
      <p:transition spd="slow" advTm="2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Greta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0"/>
    </mc:Choice>
    <mc:Fallback xmlns="">
      <p:transition spd="slow" advTm="2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 err="1">
                <a:cs typeface="Calibri Light"/>
              </a:rPr>
              <a:t>Greit</a:t>
            </a:r>
            <a:endParaRPr lang="nb-NO" dirty="0" err="1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9"/>
    </mc:Choice>
    <mc:Fallback xmlns="">
      <p:transition spd="slow" advTm="3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Gratis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3"/>
    </mc:Choice>
    <mc:Fallback xmlns="">
      <p:transition spd="slow" advTm="2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Frelse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9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7"/>
    </mc:Choice>
    <mc:Fallback xmlns="">
      <p:transition spd="slow" advTm="2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Bronse</a:t>
            </a:r>
            <a:endParaRPr lang="nn-NO" sz="9600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5"/>
    </mc:Choice>
    <mc:Fallback xmlns="">
      <p:transition spd="slow" advTm="2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Brasil</a:t>
            </a:r>
            <a:endParaRPr lang="nn-NO" sz="9600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2"/>
    </mc:Choice>
    <mc:Fallback xmlns="">
      <p:transition spd="slow" advTm="3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Britt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9"/>
    </mc:Choice>
    <mc:Fallback xmlns="">
      <p:transition spd="slow" advTm="2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Frisør</a:t>
            </a:r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2"/>
    </mc:Choice>
    <mc:Fallback xmlns="">
      <p:transition spd="slow" advTm="2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Brevik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3"/>
    </mc:Choice>
    <mc:Fallback xmlns="">
      <p:transition spd="slow" advTm="2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Bransje</a:t>
            </a:r>
            <a:endParaRPr lang="nb-NO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7"/>
    </mc:Choice>
    <mc:Fallback xmlns="">
      <p:transition spd="slow" advTm="2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 err="1">
                <a:cs typeface="Calibri Light"/>
              </a:rPr>
              <a:t>Fryktelig</a:t>
            </a:r>
            <a:endParaRPr lang="nb-NO" dirty="0" err="1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"/>
    </mc:Choice>
    <mc:Fallback xmlns="">
      <p:transition spd="slow" advTm="3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Sandro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Drone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Bronse&amp;quot;&quot;/&gt;&lt;property id=&quot;20307&quot; value=&quot;260&quot;/&gt;&lt;/object&gt;&lt;object type=&quot;3&quot; unique_id=&quot;10110&quot;&gt;&lt;property id=&quot;20148&quot; value=&quot;5&quot;/&gt;&lt;property id=&quot;20300&quot; value=&quot;Slide 4 - &amp;quot;Brasil&amp;quot;&quot;/&gt;&lt;property id=&quot;20307&quot; value=&quot;259&quot;/&gt;&lt;/object&gt;&lt;object type=&quot;3&quot; unique_id=&quot;10111&quot;&gt;&lt;property id=&quot;20148&quot; value=&quot;5&quot;/&gt;&lt;property id=&quot;20300&quot; value=&quot;Slide 5 - &amp;quot;Britt&amp;quot;&quot;/&gt;&lt;property id=&quot;20307&quot; value=&quot;258&quot;/&gt;&lt;/object&gt;&lt;object type=&quot;3&quot; unique_id=&quot;10112&quot;&gt;&lt;property id=&quot;20148&quot; value=&quot;5&quot;/&gt;&lt;property id=&quot;20300&quot; value=&quot;Slide 6 - &amp;quot;Frisør&amp;quot;&quot;/&gt;&lt;property id=&quot;20307&quot; value=&quot;261&quot;/&gt;&lt;/object&gt;&lt;object type=&quot;3&quot; unique_id=&quot;10113&quot;&gt;&lt;property id=&quot;20148&quot; value=&quot;5&quot;/&gt;&lt;property id=&quot;20300&quot; value=&quot;Slide 7 - &amp;quot;Brevik&amp;quot;&quot;/&gt;&lt;property id=&quot;20307&quot; value=&quot;262&quot;/&gt;&lt;/object&gt;&lt;object type=&quot;3&quot; unique_id=&quot;10114&quot;&gt;&lt;property id=&quot;20148&quot; value=&quot;5&quot;/&gt;&lt;property id=&quot;20300&quot; value=&quot;Slide 8 - &amp;quot;Bransje&amp;quot;&quot;/&gt;&lt;property id=&quot;20307&quot; value=&quot;263&quot;/&gt;&lt;/object&gt;&lt;object type=&quot;3&quot; unique_id=&quot;10115&quot;&gt;&lt;property id=&quot;20148&quot; value=&quot;5&quot;/&gt;&lt;property id=&quot;20300&quot; value=&quot;Slide 9 - &amp;quot;Fryktelig&amp;quot;&quot;/&gt;&lt;property id=&quot;20307&quot; value=&quot;264&quot;/&gt;&lt;/object&gt;&lt;object type=&quot;3&quot; unique_id=&quot;10116&quot;&gt;&lt;property id=&quot;20148&quot; value=&quot;5&quot;/&gt;&lt;property id=&quot;20300&quot; value=&quot;Slide 10 - &amp;quot;Frivillig&amp;quot;&quot;/&gt;&lt;property id=&quot;20307&quot; value=&quot;269&quot;/&gt;&lt;/object&gt;&lt;object type=&quot;3&quot; unique_id=&quot;10117&quot;&gt;&lt;property id=&quot;20148&quot; value=&quot;5&quot;/&gt;&lt;property id=&quot;20300&quot; value=&quot;Slide 11 - &amp;quot;Fredrik&amp;quot;&quot;/&gt;&lt;property id=&quot;20307&quot; value=&quot;268&quot;/&gt;&lt;/object&gt;&lt;object type=&quot;3&quot; unique_id=&quot;10118&quot;&gt;&lt;property id=&quot;20148&quot; value=&quot;5&quot;/&gt;&lt;property id=&quot;20300&quot; value=&quot;Slide 12 - &amp;quot;Program&amp;quot;&quot;/&gt;&lt;property id=&quot;20307&quot; value=&quot;267&quot;/&gt;&lt;/object&gt;&lt;object type=&quot;3&quot; unique_id=&quot;10119&quot;&gt;&lt;property id=&quot;20148&quot; value=&quot;5&quot;/&gt;&lt;property id=&quot;20300&quot; value=&quot;Slide 13 - &amp;quot;Angrep&amp;quot;&quot;/&gt;&lt;property id=&quot;20307&quot; value=&quot;266&quot;/&gt;&lt;/object&gt;&lt;object type=&quot;3&quot; unique_id=&quot;10120&quot;&gt;&lt;property id=&quot;20148&quot; value=&quot;5&quot;/&gt;&lt;property id=&quot;20300&quot; value=&quot;Slide 14 - &amp;quot;Andre&amp;quot;&quot;/&gt;&lt;property id=&quot;20307&quot; value=&quot;265&quot;/&gt;&lt;/object&gt;&lt;object type=&quot;3&quot; unique_id=&quot;10121&quot;&gt;&lt;property id=&quot;20148&quot; value=&quot;5&quot;/&gt;&lt;property id=&quot;20300&quot; value=&quot;Slide 15 - &amp;quot;Gruppe&amp;quot;&quot;/&gt;&lt;property id=&quot;20307&quot; value=&quot;274&quot;/&gt;&lt;/object&gt;&lt;object type=&quot;3&quot; unique_id=&quot;10122&quot;&gt;&lt;property id=&quot;20148&quot; value=&quot;5&quot;/&gt;&lt;property id=&quot;20300&quot; value=&quot;Slide 16 - &amp;quot;Bryte&amp;quot;&quot;/&gt;&lt;property id=&quot;20307&quot; value=&quot;273&quot;/&gt;&lt;/object&gt;&lt;object type=&quot;3&quot; unique_id=&quot;10123&quot;&gt;&lt;property id=&quot;20148&quot; value=&quot;5&quot;/&gt;&lt;property id=&quot;20300&quot; value=&quot;Slide 17 - &amp;quot;Bruke&amp;quot;&quot;/&gt;&lt;property id=&quot;20307&quot; value=&quot;272&quot;/&gt;&lt;/object&gt;&lt;object type=&quot;3&quot; unique_id=&quot;10124&quot;&gt;&lt;property id=&quot;20148&quot; value=&quot;5&quot;/&gt;&lt;property id=&quot;20300&quot; value=&quot;Slide 18 - &amp;quot;Utfordre&amp;quot;&quot;/&gt;&lt;property id=&quot;20307&quot; value=&quot;271&quot;/&gt;&lt;/object&gt;&lt;object type=&quot;3&quot; unique_id=&quot;10125&quot;&gt;&lt;property id=&quot;20148&quot; value=&quot;5&quot;/&gt;&lt;property id=&quot;20300&quot; value=&quot;Slide 19 - &amp;quot;Dra&amp;quot;&quot;/&gt;&lt;property id=&quot;20307&quot; value=&quot;270&quot;/&gt;&lt;/object&gt;&lt;object type=&quot;3&quot; unique_id=&quot;10126&quot;&gt;&lt;property id=&quot;20148&quot; value=&quot;5&quot;/&gt;&lt;property id=&quot;20300&quot; value=&quot;Slide 20 - &amp;quot;Hundre&amp;quot;&quot;/&gt;&lt;property id=&quot;20307&quot; value=&quot;279&quot;/&gt;&lt;/object&gt;&lt;object type=&quot;3&quot; unique_id=&quot;10127&quot;&gt;&lt;property id=&quot;20148&quot; value=&quot;5&quot;/&gt;&lt;property id=&quot;20300&quot; value=&quot;Slide 21 - &amp;quot;Drøye&amp;quot;&quot;/&gt;&lt;property id=&quot;20307&quot; value=&quot;278&quot;/&gt;&lt;/object&gt;&lt;object type=&quot;3&quot; unique_id=&quot;10128&quot;&gt;&lt;property id=&quot;20148&quot; value=&quot;5&quot;/&gt;&lt;property id=&quot;20300&quot; value=&quot;Slide 22 - &amp;quot;Greta&amp;quot;&quot;/&gt;&lt;property id=&quot;20307&quot; value=&quot;277&quot;/&gt;&lt;/object&gt;&lt;object type=&quot;3&quot; unique_id=&quot;10129&quot;&gt;&lt;property id=&quot;20148&quot; value=&quot;5&quot;/&gt;&lt;property id=&quot;20300&quot; value=&quot;Slide 23 - &amp;quot;Greit&amp;quot;&quot;/&gt;&lt;property id=&quot;20307&quot; value=&quot;276&quot;/&gt;&lt;/object&gt;&lt;object type=&quot;3&quot; unique_id=&quot;10130&quot;&gt;&lt;property id=&quot;20148&quot; value=&quot;5&quot;/&gt;&lt;property id=&quot;20300&quot; value=&quot;Slide 24 - &amp;quot;Gratis&amp;quot;&quot;/&gt;&lt;property id=&quot;20307&quot; value=&quot;275&quot;/&gt;&lt;/object&gt;&lt;object type=&quot;3&quot; unique_id=&quot;10131&quot;&gt;&lt;property id=&quot;20148&quot; value=&quot;5&quot;/&gt;&lt;property id=&quot;20300&quot; value=&quot;Slide 25 - &amp;quot;Frelse&amp;quot;&quot;/&gt;&lt;property id=&quot;20307&quot; value=&quot;280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Macintosh PowerPoint</Application>
  <PresentationFormat>Widescreen</PresentationFormat>
  <Paragraphs>25</Paragraphs>
  <Slides>25</Slides>
  <Notes>0</Notes>
  <HiddenSlides>0</HiddenSlides>
  <MMClips>25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Sandro</vt:lpstr>
      <vt:lpstr>Drone</vt:lpstr>
      <vt:lpstr>Bronse</vt:lpstr>
      <vt:lpstr>Brasil</vt:lpstr>
      <vt:lpstr>Britt</vt:lpstr>
      <vt:lpstr>Frisør</vt:lpstr>
      <vt:lpstr>Brevik</vt:lpstr>
      <vt:lpstr>Bransje</vt:lpstr>
      <vt:lpstr>Fryktelig</vt:lpstr>
      <vt:lpstr>Frivillig</vt:lpstr>
      <vt:lpstr>Fredrik</vt:lpstr>
      <vt:lpstr>Program</vt:lpstr>
      <vt:lpstr>Angrep</vt:lpstr>
      <vt:lpstr>Andre</vt:lpstr>
      <vt:lpstr>Gruppe</vt:lpstr>
      <vt:lpstr>Bryte</vt:lpstr>
      <vt:lpstr>Bruke</vt:lpstr>
      <vt:lpstr>Utfordre</vt:lpstr>
      <vt:lpstr>Dra</vt:lpstr>
      <vt:lpstr>Hundre</vt:lpstr>
      <vt:lpstr>Drøye</vt:lpstr>
      <vt:lpstr>Greta</vt:lpstr>
      <vt:lpstr>Greit</vt:lpstr>
      <vt:lpstr>Gratis</vt:lpstr>
      <vt:lpstr>Frelse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122</cp:revision>
  <dcterms:created xsi:type="dcterms:W3CDTF">2020-02-17T14:16:14Z</dcterms:created>
  <dcterms:modified xsi:type="dcterms:W3CDTF">2020-12-13T19:40:53Z</dcterms:modified>
</cp:coreProperties>
</file>