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73" r:id="rId12"/>
    <p:sldId id="263" r:id="rId13"/>
    <p:sldId id="264" r:id="rId14"/>
    <p:sldId id="269" r:id="rId15"/>
    <p:sldId id="278" r:id="rId16"/>
    <p:sldId id="268" r:id="rId17"/>
    <p:sldId id="267" r:id="rId18"/>
    <p:sldId id="266" r:id="rId19"/>
    <p:sldId id="265" r:id="rId20"/>
    <p:sldId id="274" r:id="rId21"/>
    <p:sldId id="279" r:id="rId22"/>
    <p:sldId id="272" r:id="rId23"/>
    <p:sldId id="271" r:id="rId24"/>
    <p:sldId id="270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910"/>
    <a:srgbClr val="83FFD1"/>
    <a:srgbClr val="FBC1C1"/>
    <a:srgbClr val="F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A0B74-9AE7-5A4B-8495-14B5CE45E76F}" v="10" dt="2020-06-04T10:13:39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C85A0B74-9AE7-5A4B-8495-14B5CE45E76F}"/>
    <pc:docChg chg="modSld">
      <pc:chgData name="Pål Lennart Horne" userId="46f3cf5ea75126dc" providerId="LiveId" clId="{C85A0B74-9AE7-5A4B-8495-14B5CE45E76F}" dt="2020-06-04T10:13:39.792" v="10"/>
      <pc:docMkLst>
        <pc:docMk/>
      </pc:docMkLst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3911251947" sldId="256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3911251947" sldId="256"/>
            <ac:picMk id="3" creationId="{3BB8FB5F-3DA5-B64F-9438-8ECE235F6E0F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3911251947" sldId="256"/>
            <ac:picMk id="4" creationId="{FDD0E7D5-38DB-154B-B271-2BE8A9B1593B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3366962778" sldId="257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3366962778" sldId="257"/>
            <ac:picMk id="3" creationId="{19A4FAE4-5EC8-394A-8FF3-F2BB5B832098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3366962778" sldId="257"/>
            <ac:picMk id="4" creationId="{A8392379-93D1-884B-A1BC-A715D1EA635B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392057269" sldId="258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392057269" sldId="258"/>
            <ac:picMk id="3" creationId="{751ACB82-6621-4F4D-9020-10E0F3304D48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392057269" sldId="258"/>
            <ac:picMk id="4" creationId="{2514B479-BA66-8348-8F6D-B2F9CB68277E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433252518" sldId="259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433252518" sldId="259"/>
            <ac:picMk id="3" creationId="{AD4F40CC-5BF8-524F-9CE0-B7F075F84885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433252518" sldId="259"/>
            <ac:picMk id="4" creationId="{23783BA7-749F-8740-AACD-6AE22FCC4E22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673664830" sldId="260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673664830" sldId="260"/>
            <ac:picMk id="3" creationId="{2E2EE631-3EF1-8D4B-9588-3359B3759FA2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673664830" sldId="260"/>
            <ac:picMk id="4" creationId="{6193990B-80E2-0140-AB35-9F849A63AE9C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4107512281" sldId="261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4107512281" sldId="261"/>
            <ac:picMk id="3" creationId="{170B5ABF-C51E-6C43-AE12-A45A634785A0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4107512281" sldId="261"/>
            <ac:picMk id="4" creationId="{78337DDB-41C9-F545-A078-3EFA70B907A3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654860668" sldId="262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654860668" sldId="262"/>
            <ac:picMk id="3" creationId="{3B20E1FB-CD12-CA48-B062-ED87650CA5D1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654860668" sldId="262"/>
            <ac:picMk id="4" creationId="{98DD7130-35F6-5548-9E45-F411DC16B157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201772505" sldId="263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201772505" sldId="263"/>
            <ac:picMk id="3" creationId="{E6323E1F-F130-654B-A368-AF79C967A180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201772505" sldId="263"/>
            <ac:picMk id="4" creationId="{D1829BAF-895B-4349-A4B7-11A953D0F950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4195673724" sldId="264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4195673724" sldId="264"/>
            <ac:picMk id="3" creationId="{BBAA97B1-D1E7-E049-8F66-CCF5CDC98AD8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4195673724" sldId="264"/>
            <ac:picMk id="4" creationId="{2969E043-9F8D-474C-B84C-DEB45C0FB56B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41318955" sldId="265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41318955" sldId="265"/>
            <ac:picMk id="3" creationId="{B9E6B7FA-6EE7-F74C-A89E-6A6E607FADD5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41318955" sldId="265"/>
            <ac:picMk id="4" creationId="{98A9D5CD-8646-F54A-81F3-DC1CD969C13B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258517187" sldId="266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258517187" sldId="266"/>
            <ac:picMk id="3" creationId="{1156DD61-217B-5343-A250-FC57B3E6683E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258517187" sldId="266"/>
            <ac:picMk id="4" creationId="{7F0138EE-08EC-7C43-A814-93872AACE51E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937356165" sldId="267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937356165" sldId="267"/>
            <ac:picMk id="3" creationId="{B5BC1093-847A-C74C-8045-43B2EC52F1EA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937356165" sldId="267"/>
            <ac:picMk id="4" creationId="{F3C0F741-CB20-8241-AAEC-3191370F512B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021669464" sldId="268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021669464" sldId="268"/>
            <ac:picMk id="3" creationId="{169B25A9-B8C1-8848-BDED-705B0B3E45B0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021669464" sldId="268"/>
            <ac:picMk id="4" creationId="{6CE461A8-5547-7347-8A3E-3A5F0B50902D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845809961" sldId="269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845809961" sldId="269"/>
            <ac:picMk id="3" creationId="{CC4E6D17-6FBD-0D43-951A-7D07E4C7F03E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845809961" sldId="269"/>
            <ac:picMk id="4" creationId="{CB6C7939-DC85-B44B-8878-5C7A272D8FA2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388143496" sldId="270"/>
        </pc:sldMkLst>
        <pc:spChg chg="mod">
          <ac:chgData name="Pål Lennart Horne" userId="46f3cf5ea75126dc" providerId="LiveId" clId="{C85A0B74-9AE7-5A4B-8495-14B5CE45E76F}" dt="2020-06-04T10:08:04.783" v="5" actId="20577"/>
          <ac:spMkLst>
            <pc:docMk/>
            <pc:sldMk cId="2388143496" sldId="270"/>
            <ac:spMk id="2" creationId="{00000000-0000-0000-0000-000000000000}"/>
          </ac:spMkLst>
        </pc:spChg>
        <pc:picChg chg="add del mod">
          <ac:chgData name="Pål Lennart Horne" userId="46f3cf5ea75126dc" providerId="LiveId" clId="{C85A0B74-9AE7-5A4B-8495-14B5CE45E76F}" dt="2020-06-04T10:06:31.376" v="3"/>
          <ac:picMkLst>
            <pc:docMk/>
            <pc:sldMk cId="2388143496" sldId="270"/>
            <ac:picMk id="3" creationId="{BB2B45A4-AD11-6643-B8A5-9C881BC9216B}"/>
          </ac:picMkLst>
        </pc:picChg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388143496" sldId="270"/>
            <ac:picMk id="4" creationId="{91844D45-8AC6-EC4F-8B2F-FF47DB6C835C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388143496" sldId="270"/>
            <ac:picMk id="5" creationId="{065C4C22-0F9C-9C49-8306-44C012A6B4C2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3542212756" sldId="271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3542212756" sldId="271"/>
            <ac:picMk id="3" creationId="{8F2809C3-BE91-004C-9AAA-804BBC106522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3542212756" sldId="271"/>
            <ac:picMk id="4" creationId="{7D52B386-6975-0745-B957-42F1755926ED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801688793" sldId="272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801688793" sldId="272"/>
            <ac:picMk id="3" creationId="{A0D7C43D-147C-CC44-840B-F33B661819B2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801688793" sldId="272"/>
            <ac:picMk id="4" creationId="{7B1242C2-8C3C-F24C-AE4D-C25074724926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084515987" sldId="273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084515987" sldId="273"/>
            <ac:picMk id="3" creationId="{CB65CC3B-51FD-0342-9FB9-C8F8CF137560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084515987" sldId="273"/>
            <ac:picMk id="4" creationId="{F55910E6-439C-A047-91AF-3BA2FB5C92B9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80653000" sldId="274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80653000" sldId="274"/>
            <ac:picMk id="3" creationId="{CAE404E9-AB74-3F4F-BA8B-E4FE3EDD0B27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80653000" sldId="274"/>
            <ac:picMk id="4" creationId="{7C671B47-7F22-8E41-8024-AE91FB249EF1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779927217" sldId="278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779927217" sldId="278"/>
            <ac:picMk id="3" creationId="{EF4B3D57-DDFF-A346-852D-6CFC4D904A51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779927217" sldId="278"/>
            <ac:picMk id="4" creationId="{2146E9BC-2795-354C-8275-B27AF12EDB1D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2412939146" sldId="279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2412939146" sldId="279"/>
            <ac:picMk id="3" creationId="{3351093A-9084-D447-A5B7-4CA15EC4C49A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2412939146" sldId="279"/>
            <ac:picMk id="4" creationId="{A47A54A4-F0E7-2A48-B3C7-C196252F6FED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28221277" sldId="280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28221277" sldId="280"/>
            <ac:picMk id="3" creationId="{CB418D22-CCB5-7240-8E1F-F735C7B16B15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28221277" sldId="280"/>
            <ac:picMk id="4" creationId="{6A3282BA-F25E-9840-998C-2BC60C78E476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4138491478" sldId="281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4138491478" sldId="281"/>
            <ac:picMk id="3" creationId="{E9E61550-EEAA-BF45-809F-33221C5E6C73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4138491478" sldId="281"/>
            <ac:picMk id="4" creationId="{7B85D1E5-D093-8643-8B0C-92C7BC8C49D0}"/>
          </ac:picMkLst>
        </pc:picChg>
      </pc:sldChg>
      <pc:sldChg chg="addSp delSp modSp modTransition modAnim">
        <pc:chgData name="Pål Lennart Horne" userId="46f3cf5ea75126dc" providerId="LiveId" clId="{C85A0B74-9AE7-5A4B-8495-14B5CE45E76F}" dt="2020-06-04T10:13:39.792" v="10"/>
        <pc:sldMkLst>
          <pc:docMk/>
          <pc:sldMk cId="1300008253" sldId="282"/>
        </pc:sldMkLst>
        <pc:picChg chg="add del mod">
          <ac:chgData name="Pål Lennart Horne" userId="46f3cf5ea75126dc" providerId="LiveId" clId="{C85A0B74-9AE7-5A4B-8495-14B5CE45E76F}" dt="2020-06-04T10:11:49.907" v="9"/>
          <ac:picMkLst>
            <pc:docMk/>
            <pc:sldMk cId="1300008253" sldId="282"/>
            <ac:picMk id="3" creationId="{505E464F-C6C2-F448-B7B3-02A00A06AB63}"/>
          </ac:picMkLst>
        </pc:picChg>
        <pc:picChg chg="add mod">
          <ac:chgData name="Pål Lennart Horne" userId="46f3cf5ea75126dc" providerId="LiveId" clId="{C85A0B74-9AE7-5A4B-8495-14B5CE45E76F}" dt="2020-06-04T10:13:39.792" v="10"/>
          <ac:picMkLst>
            <pc:docMk/>
            <pc:sldMk cId="1300008253" sldId="282"/>
            <ac:picMk id="4" creationId="{D7BF6CFC-5E47-F14D-B865-C63ABE10DC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Skravle	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FDD0E7D5-38DB-154B-B271-2BE8A9B15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"/>
    </mc:Choice>
    <mc:Fallback xmlns="">
      <p:transition spd="slow" advTm="3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Språk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98DD7130-35F6-5548-9E45-F411DC16B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"/>
    </mc:Choice>
    <mc:Fallback xmlns="">
      <p:transition spd="slow" advTm="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Straks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F55910E6-439C-A047-91AF-3BA2FB5C9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"/>
    </mc:Choice>
    <mc:Fallback xmlns="">
      <p:transition spd="slow" advTm="4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Strekke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D1829BAF-895B-4349-A4B7-11A953D0F9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"/>
    </mc:Choice>
    <mc:Fallback xmlns="">
      <p:transition spd="slow" advTm="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Stripe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2969E043-9F8D-474C-B84C-DEB45C0FB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Blomstre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CB6C7939-DC85-B44B-8878-5C7A272D8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"/>
    </mc:Choice>
    <mc:Fallback xmlns="">
      <p:transition spd="slow" advTm="4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Strikke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2146E9BC-2795-354C-8275-B27AF12ED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"/>
    </mc:Choice>
    <mc:Fallback xmlns="">
      <p:transition spd="slow" advTm="4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Stryke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CE461A8-5547-7347-8A3E-3A5F0B509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9"/>
    </mc:Choice>
    <mc:Fallback xmlns="">
      <p:transition spd="slow" advTm="4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Strø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F3C0F741-CB20-8241-AAEC-3191370F5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2"/>
    </mc:Choice>
    <mc:Fallback xmlns="">
      <p:transition spd="slow" advTm="3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Stråle</a:t>
            </a:r>
            <a:endParaRPr lang="nb-NO" dirty="0" err="1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F0138EE-08EC-7C43-A814-93872AACE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"/>
    </mc:Choice>
    <mc:Fallback xmlns="">
      <p:transition spd="slow" advTm="4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Stjele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98A9D5CD-8646-F54A-81F3-DC1CD969C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"/>
    </mc:Choice>
    <mc:Fallback xmlns="">
      <p:transition spd="slow" advTm="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Skryte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8392379-93D1-884B-A1BC-A715D1EA6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"/>
    </mc:Choice>
    <mc:Fallback xmlns="">
      <p:transition spd="slow" advTm="3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Stjerne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C671B47-7F22-8E41-8024-AE91FB249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6"/>
    </mc:Choice>
    <mc:Fallback xmlns="">
      <p:transition spd="slow" advTm="3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Spleise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47A54A4-F0E7-2A48-B3C7-C196252F6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"/>
    </mc:Choice>
    <mc:Fallback xmlns="">
      <p:transition spd="slow" advTm="4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Splitte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B1242C2-8C3C-F24C-AE4D-C25074724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"/>
    </mc:Choice>
    <mc:Fallback xmlns="">
      <p:transition spd="slow" advTm="4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Skvette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D52B386-6975-0745-B957-42F175592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9"/>
    </mc:Choice>
    <mc:Fallback xmlns="">
      <p:transition spd="slow" advTm="4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Skvulpe</a:t>
            </a:r>
            <a:endParaRPr lang="nb-NO" dirty="0"/>
          </a:p>
        </p:txBody>
      </p:sp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065C4C22-0F9C-9C49-8306-44C012A6B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4"/>
    </mc:Choice>
    <mc:Fallback xmlns="">
      <p:transition spd="slow" advTm="5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Skrue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193990B-80E2-0140-AB35-9F849A63A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"/>
    </mc:Choice>
    <mc:Fallback xmlns="">
      <p:transition spd="slow" advTm="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Skred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23783BA7-749F-8740-AACD-6AE22FCC4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"/>
    </mc:Choice>
    <mc:Fallback xmlns="">
      <p:transition spd="slow" advTm="3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Skrive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2514B479-BA66-8348-8F6D-B2F9CB682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"/>
    </mc:Choice>
    <mc:Fallback xmlns="">
      <p:transition spd="slow" advTm="4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Spratt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A3282BA-F25E-9840-998C-2BC60C78E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"/>
    </mc:Choice>
    <mc:Fallback xmlns="">
      <p:transition spd="slow" advTm="3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Sprekke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B85D1E5-D093-8643-8B0C-92C7BC8C4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"/>
    </mc:Choice>
    <mc:Fallback xmlns="">
      <p:transition spd="slow" advTm="4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Sprit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8337DDB-41C9-F545-A078-3EFA70B90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"/>
    </mc:Choice>
    <mc:Fallback xmlns="">
      <p:transition spd="slow" advTm="4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Sprute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D7BF6CFC-5E47-F14D-B865-C63ABE10D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"/>
    </mc:Choice>
    <mc:Fallback xmlns="">
      <p:transition spd="slow" advTm="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Skravle&amp;amp;#x09;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Skryte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Skrue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Skred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Skrive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Sprit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Språk&amp;quot;&quot;/&gt;&lt;property id=&quot;20307&quot; value=&quot;262&quot;/&gt;&lt;/object&gt;&lt;object type=&quot;3&quot; unique_id=&quot;10114&quot;&gt;&lt;property id=&quot;20148&quot; value=&quot;5&quot;/&gt;&lt;property id=&quot;20300&quot; value=&quot;Slide 12 - &amp;quot;Strekke&amp;quot;&quot;/&gt;&lt;property id=&quot;20307&quot; value=&quot;263&quot;/&gt;&lt;/object&gt;&lt;object type=&quot;3&quot; unique_id=&quot;10115&quot;&gt;&lt;property id=&quot;20148&quot; value=&quot;5&quot;/&gt;&lt;property id=&quot;20300&quot; value=&quot;Slide 13 - &amp;quot;Stripe&amp;quot;&quot;/&gt;&lt;property id=&quot;20307&quot; value=&quot;264&quot;/&gt;&lt;/object&gt;&lt;object type=&quot;3&quot; unique_id=&quot;10116&quot;&gt;&lt;property id=&quot;20148&quot; value=&quot;5&quot;/&gt;&lt;property id=&quot;20300&quot; value=&quot;Slide 14 - &amp;quot;Blomstre&amp;quot;&quot;/&gt;&lt;property id=&quot;20307&quot; value=&quot;269&quot;/&gt;&lt;/object&gt;&lt;object type=&quot;3&quot; unique_id=&quot;10117&quot;&gt;&lt;property id=&quot;20148&quot; value=&quot;5&quot;/&gt;&lt;property id=&quot;20300&quot; value=&quot;Slide 16 - &amp;quot;Stryke&amp;quot;&quot;/&gt;&lt;property id=&quot;20307&quot; value=&quot;268&quot;/&gt;&lt;/object&gt;&lt;object type=&quot;3&quot; unique_id=&quot;10118&quot;&gt;&lt;property id=&quot;20148&quot; value=&quot;5&quot;/&gt;&lt;property id=&quot;20300&quot; value=&quot;Slide 17 - &amp;quot;Strø&amp;quot;&quot;/&gt;&lt;property id=&quot;20307&quot; value=&quot;267&quot;/&gt;&lt;/object&gt;&lt;object type=&quot;3&quot; unique_id=&quot;10119&quot;&gt;&lt;property id=&quot;20148&quot; value=&quot;5&quot;/&gt;&lt;property id=&quot;20300&quot; value=&quot;Slide 18 - &amp;quot;Stråle&amp;quot;&quot;/&gt;&lt;property id=&quot;20307&quot; value=&quot;266&quot;/&gt;&lt;/object&gt;&lt;object type=&quot;3&quot; unique_id=&quot;10120&quot;&gt;&lt;property id=&quot;20148&quot; value=&quot;5&quot;/&gt;&lt;property id=&quot;20300&quot; value=&quot;Slide 19 - &amp;quot;Stjele&amp;quot;&quot;/&gt;&lt;property id=&quot;20307&quot; value=&quot;265&quot;/&gt;&lt;/object&gt;&lt;object type=&quot;3&quot; unique_id=&quot;10121&quot;&gt;&lt;property id=&quot;20148&quot; value=&quot;5&quot;/&gt;&lt;property id=&quot;20300&quot; value=&quot;Slide 20 - &amp;quot;Stjerne&amp;quot;&quot;/&gt;&lt;property id=&quot;20307&quot; value=&quot;274&quot;/&gt;&lt;/object&gt;&lt;object type=&quot;3&quot; unique_id=&quot;10122&quot;&gt;&lt;property id=&quot;20148&quot; value=&quot;5&quot;/&gt;&lt;property id=&quot;20300&quot; value=&quot;Slide 11 - &amp;quot;Straks&amp;quot;&quot;/&gt;&lt;property id=&quot;20307&quot; value=&quot;273&quot;/&gt;&lt;/object&gt;&lt;object type=&quot;3&quot; unique_id=&quot;10123&quot;&gt;&lt;property id=&quot;20148&quot; value=&quot;5&quot;/&gt;&lt;property id=&quot;20300&quot; value=&quot;Slide 22 - &amp;quot;Splitte&amp;quot;&quot;/&gt;&lt;property id=&quot;20307&quot; value=&quot;272&quot;/&gt;&lt;/object&gt;&lt;object type=&quot;3&quot; unique_id=&quot;10124&quot;&gt;&lt;property id=&quot;20148&quot; value=&quot;5&quot;/&gt;&lt;property id=&quot;20300&quot; value=&quot;Slide 23 - &amp;quot;Skvette&amp;quot;&quot;/&gt;&lt;property id=&quot;20307&quot; value=&quot;271&quot;/&gt;&lt;/object&gt;&lt;object type=&quot;3&quot; unique_id=&quot;10125&quot;&gt;&lt;property id=&quot;20148&quot; value=&quot;5&quot;/&gt;&lt;property id=&quot;20300&quot; value=&quot;Slide 24 - &amp;quot;Skvulpe&amp;quot;&quot;/&gt;&lt;property id=&quot;20307&quot; value=&quot;270&quot;/&gt;&lt;/object&gt;&lt;object type=&quot;3&quot; unique_id=&quot;10126&quot;&gt;&lt;property id=&quot;20148&quot; value=&quot;5&quot;/&gt;&lt;property id=&quot;20300&quot; value=&quot;Slide 21 - &amp;quot;Spleise&amp;quot;&quot;/&gt;&lt;property id=&quot;20307&quot; value=&quot;279&quot;/&gt;&lt;/object&gt;&lt;object type=&quot;3&quot; unique_id=&quot;10127&quot;&gt;&lt;property id=&quot;20148&quot; value=&quot;5&quot;/&gt;&lt;property id=&quot;20300&quot; value=&quot;Slide 15 - &amp;quot;Strikke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Spratt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Sprekke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Sprute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Skravle </vt:lpstr>
      <vt:lpstr>Skryte</vt:lpstr>
      <vt:lpstr>Skrue</vt:lpstr>
      <vt:lpstr>Skred</vt:lpstr>
      <vt:lpstr>Skrive</vt:lpstr>
      <vt:lpstr>Spratt</vt:lpstr>
      <vt:lpstr>Sprekke</vt:lpstr>
      <vt:lpstr>Sprit</vt:lpstr>
      <vt:lpstr>Sprute</vt:lpstr>
      <vt:lpstr>Språk</vt:lpstr>
      <vt:lpstr>Straks</vt:lpstr>
      <vt:lpstr>Strekke</vt:lpstr>
      <vt:lpstr>Stripe</vt:lpstr>
      <vt:lpstr>Blomstre</vt:lpstr>
      <vt:lpstr>Strikke</vt:lpstr>
      <vt:lpstr>Stryke</vt:lpstr>
      <vt:lpstr>Strø</vt:lpstr>
      <vt:lpstr>Stråle</vt:lpstr>
      <vt:lpstr>Stjele</vt:lpstr>
      <vt:lpstr>Stjerne</vt:lpstr>
      <vt:lpstr>Spleise</vt:lpstr>
      <vt:lpstr>Splitte</vt:lpstr>
      <vt:lpstr>Skvette</vt:lpstr>
      <vt:lpstr>Skvulpe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2020-12-14T14:53:44Z</dcterms:modified>
</cp:coreProperties>
</file>