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80" r:id="rId7"/>
    <p:sldId id="281" r:id="rId8"/>
    <p:sldId id="261" r:id="rId9"/>
    <p:sldId id="282" r:id="rId10"/>
    <p:sldId id="262" r:id="rId11"/>
    <p:sldId id="273" r:id="rId12"/>
    <p:sldId id="263" r:id="rId13"/>
    <p:sldId id="264" r:id="rId14"/>
    <p:sldId id="269" r:id="rId15"/>
    <p:sldId id="278" r:id="rId16"/>
    <p:sldId id="268" r:id="rId17"/>
    <p:sldId id="267" r:id="rId18"/>
    <p:sldId id="266" r:id="rId19"/>
    <p:sldId id="265" r:id="rId20"/>
    <p:sldId id="274" r:id="rId21"/>
    <p:sldId id="279" r:id="rId22"/>
    <p:sldId id="272" r:id="rId23"/>
    <p:sldId id="271" r:id="rId24"/>
    <p:sldId id="270" r:id="rId25"/>
    <p:sldId id="283" r:id="rId26"/>
  </p:sldIdLst>
  <p:sldSz cx="12192000" cy="6858000"/>
  <p:notesSz cx="6858000" cy="9144000"/>
  <p:custDataLst>
    <p:tags r:id="rId27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C910"/>
    <a:srgbClr val="83FFD1"/>
    <a:srgbClr val="FBC1C1"/>
    <a:srgbClr val="F1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2899CD-161F-ED45-8715-5C0035FADB0D}" v="1" dt="2020-06-04T10:59:32.9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3569" autoAdjust="0"/>
    <p:restoredTop sz="94660"/>
  </p:normalViewPr>
  <p:slideViewPr>
    <p:cSldViewPr snapToGrid="0">
      <p:cViewPr varScale="1">
        <p:scale>
          <a:sx n="97" d="100"/>
          <a:sy n="97" d="100"/>
        </p:scale>
        <p:origin x="21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ål Lennart Horne" userId="46f3cf5ea75126dc" providerId="LiveId" clId="{322899CD-161F-ED45-8715-5C0035FADB0D}"/>
    <pc:docChg chg="modSld">
      <pc:chgData name="Pål Lennart Horne" userId="46f3cf5ea75126dc" providerId="LiveId" clId="{322899CD-161F-ED45-8715-5C0035FADB0D}" dt="2020-06-04T10:59:32.901" v="0"/>
      <pc:docMkLst>
        <pc:docMk/>
      </pc:docMkLst>
      <pc:sldChg chg="addSp modSp modTransition modAnim">
        <pc:chgData name="Pål Lennart Horne" userId="46f3cf5ea75126dc" providerId="LiveId" clId="{322899CD-161F-ED45-8715-5C0035FADB0D}" dt="2020-06-04T10:59:32.901" v="0"/>
        <pc:sldMkLst>
          <pc:docMk/>
          <pc:sldMk cId="3911251947" sldId="256"/>
        </pc:sldMkLst>
        <pc:picChg chg="add mod">
          <ac:chgData name="Pål Lennart Horne" userId="46f3cf5ea75126dc" providerId="LiveId" clId="{322899CD-161F-ED45-8715-5C0035FADB0D}" dt="2020-06-04T10:59:32.901" v="0"/>
          <ac:picMkLst>
            <pc:docMk/>
            <pc:sldMk cId="3911251947" sldId="256"/>
            <ac:picMk id="3" creationId="{F2BD690C-C395-1245-9B71-7932B88D6E4F}"/>
          </ac:picMkLst>
        </pc:picChg>
      </pc:sldChg>
      <pc:sldChg chg="addSp modSp modTransition modAnim">
        <pc:chgData name="Pål Lennart Horne" userId="46f3cf5ea75126dc" providerId="LiveId" clId="{322899CD-161F-ED45-8715-5C0035FADB0D}" dt="2020-06-04T10:59:32.901" v="0"/>
        <pc:sldMkLst>
          <pc:docMk/>
          <pc:sldMk cId="3366962778" sldId="257"/>
        </pc:sldMkLst>
        <pc:picChg chg="add mod">
          <ac:chgData name="Pål Lennart Horne" userId="46f3cf5ea75126dc" providerId="LiveId" clId="{322899CD-161F-ED45-8715-5C0035FADB0D}" dt="2020-06-04T10:59:32.901" v="0"/>
          <ac:picMkLst>
            <pc:docMk/>
            <pc:sldMk cId="3366962778" sldId="257"/>
            <ac:picMk id="3" creationId="{3D48959C-8D3D-A544-A676-B017378B542D}"/>
          </ac:picMkLst>
        </pc:picChg>
      </pc:sldChg>
      <pc:sldChg chg="addSp modSp modTransition modAnim">
        <pc:chgData name="Pål Lennart Horne" userId="46f3cf5ea75126dc" providerId="LiveId" clId="{322899CD-161F-ED45-8715-5C0035FADB0D}" dt="2020-06-04T10:59:32.901" v="0"/>
        <pc:sldMkLst>
          <pc:docMk/>
          <pc:sldMk cId="2392057269" sldId="258"/>
        </pc:sldMkLst>
        <pc:picChg chg="add mod">
          <ac:chgData name="Pål Lennart Horne" userId="46f3cf5ea75126dc" providerId="LiveId" clId="{322899CD-161F-ED45-8715-5C0035FADB0D}" dt="2020-06-04T10:59:32.901" v="0"/>
          <ac:picMkLst>
            <pc:docMk/>
            <pc:sldMk cId="2392057269" sldId="258"/>
            <ac:picMk id="3" creationId="{F25414C2-964B-C344-9B1D-12D77758ECFF}"/>
          </ac:picMkLst>
        </pc:picChg>
      </pc:sldChg>
      <pc:sldChg chg="addSp modSp modTransition modAnim">
        <pc:chgData name="Pål Lennart Horne" userId="46f3cf5ea75126dc" providerId="LiveId" clId="{322899CD-161F-ED45-8715-5C0035FADB0D}" dt="2020-06-04T10:59:32.901" v="0"/>
        <pc:sldMkLst>
          <pc:docMk/>
          <pc:sldMk cId="2433252518" sldId="259"/>
        </pc:sldMkLst>
        <pc:picChg chg="add mod">
          <ac:chgData name="Pål Lennart Horne" userId="46f3cf5ea75126dc" providerId="LiveId" clId="{322899CD-161F-ED45-8715-5C0035FADB0D}" dt="2020-06-04T10:59:32.901" v="0"/>
          <ac:picMkLst>
            <pc:docMk/>
            <pc:sldMk cId="2433252518" sldId="259"/>
            <ac:picMk id="3" creationId="{0F8D29D8-962D-D74E-904F-AE89CA4CF74A}"/>
          </ac:picMkLst>
        </pc:picChg>
      </pc:sldChg>
      <pc:sldChg chg="addSp modSp modTransition modAnim">
        <pc:chgData name="Pål Lennart Horne" userId="46f3cf5ea75126dc" providerId="LiveId" clId="{322899CD-161F-ED45-8715-5C0035FADB0D}" dt="2020-06-04T10:59:32.901" v="0"/>
        <pc:sldMkLst>
          <pc:docMk/>
          <pc:sldMk cId="2673664830" sldId="260"/>
        </pc:sldMkLst>
        <pc:picChg chg="add mod">
          <ac:chgData name="Pål Lennart Horne" userId="46f3cf5ea75126dc" providerId="LiveId" clId="{322899CD-161F-ED45-8715-5C0035FADB0D}" dt="2020-06-04T10:59:32.901" v="0"/>
          <ac:picMkLst>
            <pc:docMk/>
            <pc:sldMk cId="2673664830" sldId="260"/>
            <ac:picMk id="3" creationId="{7A3EA7BA-891C-4A4F-B30B-D2B5EECAE881}"/>
          </ac:picMkLst>
        </pc:picChg>
      </pc:sldChg>
      <pc:sldChg chg="addSp modSp modTransition modAnim">
        <pc:chgData name="Pål Lennart Horne" userId="46f3cf5ea75126dc" providerId="LiveId" clId="{322899CD-161F-ED45-8715-5C0035FADB0D}" dt="2020-06-04T10:59:32.901" v="0"/>
        <pc:sldMkLst>
          <pc:docMk/>
          <pc:sldMk cId="4107512281" sldId="261"/>
        </pc:sldMkLst>
        <pc:picChg chg="add mod">
          <ac:chgData name="Pål Lennart Horne" userId="46f3cf5ea75126dc" providerId="LiveId" clId="{322899CD-161F-ED45-8715-5C0035FADB0D}" dt="2020-06-04T10:59:32.901" v="0"/>
          <ac:picMkLst>
            <pc:docMk/>
            <pc:sldMk cId="4107512281" sldId="261"/>
            <ac:picMk id="3" creationId="{C148F213-E370-124E-ADD1-70C3E61F098E}"/>
          </ac:picMkLst>
        </pc:picChg>
      </pc:sldChg>
      <pc:sldChg chg="addSp modSp modTransition modAnim">
        <pc:chgData name="Pål Lennart Horne" userId="46f3cf5ea75126dc" providerId="LiveId" clId="{322899CD-161F-ED45-8715-5C0035FADB0D}" dt="2020-06-04T10:59:32.901" v="0"/>
        <pc:sldMkLst>
          <pc:docMk/>
          <pc:sldMk cId="1654860668" sldId="262"/>
        </pc:sldMkLst>
        <pc:picChg chg="add mod">
          <ac:chgData name="Pål Lennart Horne" userId="46f3cf5ea75126dc" providerId="LiveId" clId="{322899CD-161F-ED45-8715-5C0035FADB0D}" dt="2020-06-04T10:59:32.901" v="0"/>
          <ac:picMkLst>
            <pc:docMk/>
            <pc:sldMk cId="1654860668" sldId="262"/>
            <ac:picMk id="3" creationId="{48BA295C-7F14-B54A-8B96-56DD20388811}"/>
          </ac:picMkLst>
        </pc:picChg>
      </pc:sldChg>
      <pc:sldChg chg="addSp modSp modTransition modAnim">
        <pc:chgData name="Pål Lennart Horne" userId="46f3cf5ea75126dc" providerId="LiveId" clId="{322899CD-161F-ED45-8715-5C0035FADB0D}" dt="2020-06-04T10:59:32.901" v="0"/>
        <pc:sldMkLst>
          <pc:docMk/>
          <pc:sldMk cId="2201772505" sldId="263"/>
        </pc:sldMkLst>
        <pc:picChg chg="add mod">
          <ac:chgData name="Pål Lennart Horne" userId="46f3cf5ea75126dc" providerId="LiveId" clId="{322899CD-161F-ED45-8715-5C0035FADB0D}" dt="2020-06-04T10:59:32.901" v="0"/>
          <ac:picMkLst>
            <pc:docMk/>
            <pc:sldMk cId="2201772505" sldId="263"/>
            <ac:picMk id="3" creationId="{EF88C44B-F6A4-644B-8175-34CFDA07CCBB}"/>
          </ac:picMkLst>
        </pc:picChg>
      </pc:sldChg>
      <pc:sldChg chg="addSp modSp modTransition modAnim">
        <pc:chgData name="Pål Lennart Horne" userId="46f3cf5ea75126dc" providerId="LiveId" clId="{322899CD-161F-ED45-8715-5C0035FADB0D}" dt="2020-06-04T10:59:32.901" v="0"/>
        <pc:sldMkLst>
          <pc:docMk/>
          <pc:sldMk cId="4195673724" sldId="264"/>
        </pc:sldMkLst>
        <pc:picChg chg="add mod">
          <ac:chgData name="Pål Lennart Horne" userId="46f3cf5ea75126dc" providerId="LiveId" clId="{322899CD-161F-ED45-8715-5C0035FADB0D}" dt="2020-06-04T10:59:32.901" v="0"/>
          <ac:picMkLst>
            <pc:docMk/>
            <pc:sldMk cId="4195673724" sldId="264"/>
            <ac:picMk id="3" creationId="{F9DB1054-562C-6E42-9A71-8F16D34690EA}"/>
          </ac:picMkLst>
        </pc:picChg>
      </pc:sldChg>
      <pc:sldChg chg="addSp modSp modTransition modAnim">
        <pc:chgData name="Pål Lennart Horne" userId="46f3cf5ea75126dc" providerId="LiveId" clId="{322899CD-161F-ED45-8715-5C0035FADB0D}" dt="2020-06-04T10:59:32.901" v="0"/>
        <pc:sldMkLst>
          <pc:docMk/>
          <pc:sldMk cId="41318955" sldId="265"/>
        </pc:sldMkLst>
        <pc:picChg chg="add mod">
          <ac:chgData name="Pål Lennart Horne" userId="46f3cf5ea75126dc" providerId="LiveId" clId="{322899CD-161F-ED45-8715-5C0035FADB0D}" dt="2020-06-04T10:59:32.901" v="0"/>
          <ac:picMkLst>
            <pc:docMk/>
            <pc:sldMk cId="41318955" sldId="265"/>
            <ac:picMk id="3" creationId="{C00B5605-28A0-A84C-8398-C98089AACD51}"/>
          </ac:picMkLst>
        </pc:picChg>
      </pc:sldChg>
      <pc:sldChg chg="addSp modSp modTransition modAnim">
        <pc:chgData name="Pål Lennart Horne" userId="46f3cf5ea75126dc" providerId="LiveId" clId="{322899CD-161F-ED45-8715-5C0035FADB0D}" dt="2020-06-04T10:59:32.901" v="0"/>
        <pc:sldMkLst>
          <pc:docMk/>
          <pc:sldMk cId="1258517187" sldId="266"/>
        </pc:sldMkLst>
        <pc:picChg chg="add mod">
          <ac:chgData name="Pål Lennart Horne" userId="46f3cf5ea75126dc" providerId="LiveId" clId="{322899CD-161F-ED45-8715-5C0035FADB0D}" dt="2020-06-04T10:59:32.901" v="0"/>
          <ac:picMkLst>
            <pc:docMk/>
            <pc:sldMk cId="1258517187" sldId="266"/>
            <ac:picMk id="3" creationId="{FEAF36DE-A13C-FA40-A878-7D00849873F5}"/>
          </ac:picMkLst>
        </pc:picChg>
      </pc:sldChg>
      <pc:sldChg chg="addSp modSp modTransition modAnim">
        <pc:chgData name="Pål Lennart Horne" userId="46f3cf5ea75126dc" providerId="LiveId" clId="{322899CD-161F-ED45-8715-5C0035FADB0D}" dt="2020-06-04T10:59:32.901" v="0"/>
        <pc:sldMkLst>
          <pc:docMk/>
          <pc:sldMk cId="1937356165" sldId="267"/>
        </pc:sldMkLst>
        <pc:picChg chg="add mod">
          <ac:chgData name="Pål Lennart Horne" userId="46f3cf5ea75126dc" providerId="LiveId" clId="{322899CD-161F-ED45-8715-5C0035FADB0D}" dt="2020-06-04T10:59:32.901" v="0"/>
          <ac:picMkLst>
            <pc:docMk/>
            <pc:sldMk cId="1937356165" sldId="267"/>
            <ac:picMk id="3" creationId="{D07A3DF9-0338-5548-A29A-1019AC182A58}"/>
          </ac:picMkLst>
        </pc:picChg>
      </pc:sldChg>
      <pc:sldChg chg="addSp modSp modTransition modAnim">
        <pc:chgData name="Pål Lennart Horne" userId="46f3cf5ea75126dc" providerId="LiveId" clId="{322899CD-161F-ED45-8715-5C0035FADB0D}" dt="2020-06-04T10:59:32.901" v="0"/>
        <pc:sldMkLst>
          <pc:docMk/>
          <pc:sldMk cId="1021669464" sldId="268"/>
        </pc:sldMkLst>
        <pc:picChg chg="add mod">
          <ac:chgData name="Pål Lennart Horne" userId="46f3cf5ea75126dc" providerId="LiveId" clId="{322899CD-161F-ED45-8715-5C0035FADB0D}" dt="2020-06-04T10:59:32.901" v="0"/>
          <ac:picMkLst>
            <pc:docMk/>
            <pc:sldMk cId="1021669464" sldId="268"/>
            <ac:picMk id="3" creationId="{8C455959-697C-4147-8388-68A07C7D026D}"/>
          </ac:picMkLst>
        </pc:picChg>
      </pc:sldChg>
      <pc:sldChg chg="addSp modSp modTransition modAnim">
        <pc:chgData name="Pål Lennart Horne" userId="46f3cf5ea75126dc" providerId="LiveId" clId="{322899CD-161F-ED45-8715-5C0035FADB0D}" dt="2020-06-04T10:59:32.901" v="0"/>
        <pc:sldMkLst>
          <pc:docMk/>
          <pc:sldMk cId="2845809961" sldId="269"/>
        </pc:sldMkLst>
        <pc:picChg chg="add mod">
          <ac:chgData name="Pål Lennart Horne" userId="46f3cf5ea75126dc" providerId="LiveId" clId="{322899CD-161F-ED45-8715-5C0035FADB0D}" dt="2020-06-04T10:59:32.901" v="0"/>
          <ac:picMkLst>
            <pc:docMk/>
            <pc:sldMk cId="2845809961" sldId="269"/>
            <ac:picMk id="3" creationId="{C32B04FD-4F62-2046-9D09-338ED50AB4E5}"/>
          </ac:picMkLst>
        </pc:picChg>
      </pc:sldChg>
      <pc:sldChg chg="addSp modSp modTransition modAnim">
        <pc:chgData name="Pål Lennart Horne" userId="46f3cf5ea75126dc" providerId="LiveId" clId="{322899CD-161F-ED45-8715-5C0035FADB0D}" dt="2020-06-04T10:59:32.901" v="0"/>
        <pc:sldMkLst>
          <pc:docMk/>
          <pc:sldMk cId="2388143496" sldId="270"/>
        </pc:sldMkLst>
        <pc:picChg chg="add mod">
          <ac:chgData name="Pål Lennart Horne" userId="46f3cf5ea75126dc" providerId="LiveId" clId="{322899CD-161F-ED45-8715-5C0035FADB0D}" dt="2020-06-04T10:59:32.901" v="0"/>
          <ac:picMkLst>
            <pc:docMk/>
            <pc:sldMk cId="2388143496" sldId="270"/>
            <ac:picMk id="3" creationId="{C5D09BDD-C4F3-7B4B-A49E-16230D201DF1}"/>
          </ac:picMkLst>
        </pc:picChg>
      </pc:sldChg>
      <pc:sldChg chg="addSp modSp modTransition modAnim">
        <pc:chgData name="Pål Lennart Horne" userId="46f3cf5ea75126dc" providerId="LiveId" clId="{322899CD-161F-ED45-8715-5C0035FADB0D}" dt="2020-06-04T10:59:32.901" v="0"/>
        <pc:sldMkLst>
          <pc:docMk/>
          <pc:sldMk cId="3542212756" sldId="271"/>
        </pc:sldMkLst>
        <pc:picChg chg="add mod">
          <ac:chgData name="Pål Lennart Horne" userId="46f3cf5ea75126dc" providerId="LiveId" clId="{322899CD-161F-ED45-8715-5C0035FADB0D}" dt="2020-06-04T10:59:32.901" v="0"/>
          <ac:picMkLst>
            <pc:docMk/>
            <pc:sldMk cId="3542212756" sldId="271"/>
            <ac:picMk id="3" creationId="{EBABC8BC-6271-8E42-8301-FB9C8DDE592E}"/>
          </ac:picMkLst>
        </pc:picChg>
      </pc:sldChg>
      <pc:sldChg chg="addSp modSp modTransition modAnim">
        <pc:chgData name="Pål Lennart Horne" userId="46f3cf5ea75126dc" providerId="LiveId" clId="{322899CD-161F-ED45-8715-5C0035FADB0D}" dt="2020-06-04T10:59:32.901" v="0"/>
        <pc:sldMkLst>
          <pc:docMk/>
          <pc:sldMk cId="1801688793" sldId="272"/>
        </pc:sldMkLst>
        <pc:picChg chg="add mod">
          <ac:chgData name="Pål Lennart Horne" userId="46f3cf5ea75126dc" providerId="LiveId" clId="{322899CD-161F-ED45-8715-5C0035FADB0D}" dt="2020-06-04T10:59:32.901" v="0"/>
          <ac:picMkLst>
            <pc:docMk/>
            <pc:sldMk cId="1801688793" sldId="272"/>
            <ac:picMk id="3" creationId="{71101FA0-342C-E84D-961F-D35E8460C065}"/>
          </ac:picMkLst>
        </pc:picChg>
      </pc:sldChg>
      <pc:sldChg chg="addSp modSp modTransition modAnim">
        <pc:chgData name="Pål Lennart Horne" userId="46f3cf5ea75126dc" providerId="LiveId" clId="{322899CD-161F-ED45-8715-5C0035FADB0D}" dt="2020-06-04T10:59:32.901" v="0"/>
        <pc:sldMkLst>
          <pc:docMk/>
          <pc:sldMk cId="2084515987" sldId="273"/>
        </pc:sldMkLst>
        <pc:picChg chg="add mod">
          <ac:chgData name="Pål Lennart Horne" userId="46f3cf5ea75126dc" providerId="LiveId" clId="{322899CD-161F-ED45-8715-5C0035FADB0D}" dt="2020-06-04T10:59:32.901" v="0"/>
          <ac:picMkLst>
            <pc:docMk/>
            <pc:sldMk cId="2084515987" sldId="273"/>
            <ac:picMk id="3" creationId="{8C6005F9-7A92-C441-8A47-D83FCB7E5446}"/>
          </ac:picMkLst>
        </pc:picChg>
      </pc:sldChg>
      <pc:sldChg chg="addSp modSp modTransition modAnim">
        <pc:chgData name="Pål Lennart Horne" userId="46f3cf5ea75126dc" providerId="LiveId" clId="{322899CD-161F-ED45-8715-5C0035FADB0D}" dt="2020-06-04T10:59:32.901" v="0"/>
        <pc:sldMkLst>
          <pc:docMk/>
          <pc:sldMk cId="180653000" sldId="274"/>
        </pc:sldMkLst>
        <pc:picChg chg="add mod">
          <ac:chgData name="Pål Lennart Horne" userId="46f3cf5ea75126dc" providerId="LiveId" clId="{322899CD-161F-ED45-8715-5C0035FADB0D}" dt="2020-06-04T10:59:32.901" v="0"/>
          <ac:picMkLst>
            <pc:docMk/>
            <pc:sldMk cId="180653000" sldId="274"/>
            <ac:picMk id="3" creationId="{F5831914-58CE-764C-97B8-43A86D433FC2}"/>
          </ac:picMkLst>
        </pc:picChg>
      </pc:sldChg>
      <pc:sldChg chg="addSp modSp modTransition modAnim">
        <pc:chgData name="Pål Lennart Horne" userId="46f3cf5ea75126dc" providerId="LiveId" clId="{322899CD-161F-ED45-8715-5C0035FADB0D}" dt="2020-06-04T10:59:32.901" v="0"/>
        <pc:sldMkLst>
          <pc:docMk/>
          <pc:sldMk cId="1779927217" sldId="278"/>
        </pc:sldMkLst>
        <pc:picChg chg="add mod">
          <ac:chgData name="Pål Lennart Horne" userId="46f3cf5ea75126dc" providerId="LiveId" clId="{322899CD-161F-ED45-8715-5C0035FADB0D}" dt="2020-06-04T10:59:32.901" v="0"/>
          <ac:picMkLst>
            <pc:docMk/>
            <pc:sldMk cId="1779927217" sldId="278"/>
            <ac:picMk id="3" creationId="{2B243E64-087A-7B4A-8E57-2952FF50948B}"/>
          </ac:picMkLst>
        </pc:picChg>
      </pc:sldChg>
      <pc:sldChg chg="addSp modSp modTransition modAnim">
        <pc:chgData name="Pål Lennart Horne" userId="46f3cf5ea75126dc" providerId="LiveId" clId="{322899CD-161F-ED45-8715-5C0035FADB0D}" dt="2020-06-04T10:59:32.901" v="0"/>
        <pc:sldMkLst>
          <pc:docMk/>
          <pc:sldMk cId="2412939146" sldId="279"/>
        </pc:sldMkLst>
        <pc:picChg chg="add mod">
          <ac:chgData name="Pål Lennart Horne" userId="46f3cf5ea75126dc" providerId="LiveId" clId="{322899CD-161F-ED45-8715-5C0035FADB0D}" dt="2020-06-04T10:59:32.901" v="0"/>
          <ac:picMkLst>
            <pc:docMk/>
            <pc:sldMk cId="2412939146" sldId="279"/>
            <ac:picMk id="3" creationId="{2257BA7F-04DC-434D-B13D-EF7A90A605A0}"/>
          </ac:picMkLst>
        </pc:picChg>
      </pc:sldChg>
      <pc:sldChg chg="addSp modSp modTransition modAnim">
        <pc:chgData name="Pål Lennart Horne" userId="46f3cf5ea75126dc" providerId="LiveId" clId="{322899CD-161F-ED45-8715-5C0035FADB0D}" dt="2020-06-04T10:59:32.901" v="0"/>
        <pc:sldMkLst>
          <pc:docMk/>
          <pc:sldMk cId="128221277" sldId="280"/>
        </pc:sldMkLst>
        <pc:picChg chg="add mod">
          <ac:chgData name="Pål Lennart Horne" userId="46f3cf5ea75126dc" providerId="LiveId" clId="{322899CD-161F-ED45-8715-5C0035FADB0D}" dt="2020-06-04T10:59:32.901" v="0"/>
          <ac:picMkLst>
            <pc:docMk/>
            <pc:sldMk cId="128221277" sldId="280"/>
            <ac:picMk id="3" creationId="{C3CEB7E7-8268-9944-8273-EF41920161C2}"/>
          </ac:picMkLst>
        </pc:picChg>
      </pc:sldChg>
      <pc:sldChg chg="addSp modSp modTransition modAnim">
        <pc:chgData name="Pål Lennart Horne" userId="46f3cf5ea75126dc" providerId="LiveId" clId="{322899CD-161F-ED45-8715-5C0035FADB0D}" dt="2020-06-04T10:59:32.901" v="0"/>
        <pc:sldMkLst>
          <pc:docMk/>
          <pc:sldMk cId="4138491478" sldId="281"/>
        </pc:sldMkLst>
        <pc:picChg chg="add mod">
          <ac:chgData name="Pål Lennart Horne" userId="46f3cf5ea75126dc" providerId="LiveId" clId="{322899CD-161F-ED45-8715-5C0035FADB0D}" dt="2020-06-04T10:59:32.901" v="0"/>
          <ac:picMkLst>
            <pc:docMk/>
            <pc:sldMk cId="4138491478" sldId="281"/>
            <ac:picMk id="3" creationId="{ED99E7D8-420F-7046-952D-26AEA1EFE59B}"/>
          </ac:picMkLst>
        </pc:picChg>
      </pc:sldChg>
      <pc:sldChg chg="addSp modSp modTransition modAnim">
        <pc:chgData name="Pål Lennart Horne" userId="46f3cf5ea75126dc" providerId="LiveId" clId="{322899CD-161F-ED45-8715-5C0035FADB0D}" dt="2020-06-04T10:59:32.901" v="0"/>
        <pc:sldMkLst>
          <pc:docMk/>
          <pc:sldMk cId="1300008253" sldId="282"/>
        </pc:sldMkLst>
        <pc:picChg chg="add mod">
          <ac:chgData name="Pål Lennart Horne" userId="46f3cf5ea75126dc" providerId="LiveId" clId="{322899CD-161F-ED45-8715-5C0035FADB0D}" dt="2020-06-04T10:59:32.901" v="0"/>
          <ac:picMkLst>
            <pc:docMk/>
            <pc:sldMk cId="1300008253" sldId="282"/>
            <ac:picMk id="3" creationId="{D47A2EBA-AE24-A840-A8AF-663E411A2B8C}"/>
          </ac:picMkLst>
        </pc:picChg>
      </pc:sldChg>
      <pc:sldChg chg="addSp modSp modTransition modAnim">
        <pc:chgData name="Pål Lennart Horne" userId="46f3cf5ea75126dc" providerId="LiveId" clId="{322899CD-161F-ED45-8715-5C0035FADB0D}" dt="2020-06-04T10:59:32.901" v="0"/>
        <pc:sldMkLst>
          <pc:docMk/>
          <pc:sldMk cId="70093678" sldId="283"/>
        </pc:sldMkLst>
        <pc:picChg chg="add mod">
          <ac:chgData name="Pål Lennart Horne" userId="46f3cf5ea75126dc" providerId="LiveId" clId="{322899CD-161F-ED45-8715-5C0035FADB0D}" dt="2020-06-04T10:59:32.901" v="0"/>
          <ac:picMkLst>
            <pc:docMk/>
            <pc:sldMk cId="70093678" sldId="283"/>
            <ac:picMk id="3" creationId="{F7338B7E-44DC-5F40-BB6D-9852FFB666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undertittelstil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541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9221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7164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829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4961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4711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6" name="Plasshaldar for innha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7" name="Plasshalda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8" name="Plasshaldar for bot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aldar for lysbilet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0221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4" name="Plasshaldar for bot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aldar for lysbilet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3335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3" name="Plasshaldar for bot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5433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8349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bilet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2079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9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4694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38488" y="2800243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Sjakk	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F2BD690C-C395-1245-9B71-7932B88D6E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8"/>
    </mc:Choice>
    <mc:Fallback xmlns="">
      <p:transition spd="slow" advTm="2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Avskjed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48BA295C-7F14-B54A-8B96-56DD203888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5"/>
    </mc:Choice>
    <mc:Fallback xmlns="">
      <p:transition spd="slow" advTm="32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Skjerm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8C6005F9-7A92-C441-8A47-D83FCB7E54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7"/>
    </mc:Choice>
    <mc:Fallback xmlns="">
      <p:transition spd="slow" advTm="3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Forskjell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EF88C44B-F6A4-644B-8175-34CFDA07CC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3"/>
    </mc:Choice>
    <mc:Fallback xmlns="">
      <p:transition spd="slow" advTm="2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Skjønne</a:t>
            </a:r>
            <a:endParaRPr lang="nb-NO" dirty="0" err="1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F9DB1054-562C-6E42-9A71-8F16D34690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0"/>
    </mc:Choice>
    <mc:Fallback xmlns="">
      <p:transition spd="slow" advTm="3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Skive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C32B04FD-4F62-2046-9D09-338ED50AB4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2"/>
    </mc:Choice>
    <mc:Fallback xmlns="">
      <p:transition spd="slow" advTm="2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Skip</a:t>
            </a:r>
            <a:endParaRPr lang="nb-NO" dirty="0" err="1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2B243E64-087A-7B4A-8E57-2952FF5094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2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3"/>
    </mc:Choice>
    <mc:Fallback xmlns="">
      <p:transition spd="slow" advTm="3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Skinne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8C455959-697C-4147-8388-68A07C7D02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5"/>
    </mc:Choice>
    <mc:Fallback xmlns="">
      <p:transition spd="slow" advTm="3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Skisse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D07A3DF9-0338-5548-A29A-1019AC182A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"/>
    </mc:Choice>
    <mc:Fallback xmlns="">
      <p:transition spd="slow" advTm="3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 err="1">
                <a:cs typeface="Calibri Light"/>
              </a:rPr>
              <a:t>Skille</a:t>
            </a:r>
            <a:endParaRPr lang="nb-NO" dirty="0" err="1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FEAF36DE-A13C-FA40-A878-7D00849873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1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5"/>
    </mc:Choice>
    <mc:Fallback xmlns="">
      <p:transition spd="slow" advTm="25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 err="1">
                <a:cs typeface="Calibri Light"/>
              </a:rPr>
              <a:t>Solskinn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C00B5605-28A0-A84C-8398-C98089AACD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4"/>
    </mc:Choice>
    <mc:Fallback xmlns="">
      <p:transition spd="slow" advTm="26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Sjekke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3D48959C-8D3D-A544-A676-B017378B54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0"/>
    </mc:Choice>
    <mc:Fallback xmlns="">
      <p:transition spd="slow" advTm="3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Skyer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F5831914-58CE-764C-97B8-43A86D433F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4"/>
    </mc:Choice>
    <mc:Fallback xmlns="">
      <p:transition spd="slow" advTm="2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Skyte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2257BA7F-04DC-434D-B13D-EF7A90A605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3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6"/>
    </mc:Choice>
    <mc:Fallback xmlns="">
      <p:transition spd="slow" advTm="2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Skyld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71101FA0-342C-E84D-961F-D35E8460C0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2"/>
    </mc:Choice>
    <mc:Fallback xmlns="">
      <p:transition spd="slow" advTm="2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Skygge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EBABC8BC-6271-8E42-8301-FB9C8DDE59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4"/>
    </mc:Choice>
    <mc:Fallback xmlns="">
      <p:transition spd="slow" advTm="3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Geni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C5D09BDD-C4F3-7B4B-A49E-16230D201D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4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0"/>
    </mc:Choice>
    <mc:Fallback xmlns="">
      <p:transition spd="slow" advTm="1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Giro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F7338B7E-44DC-5F40-BB6D-9852FFB666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3"/>
    </mc:Choice>
    <mc:Fallback xmlns="">
      <p:transition spd="slow" advTm="2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Sjokk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7A3EA7BA-891C-4A4F-B30B-D2B5EECAE8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1"/>
    </mc:Choice>
    <mc:Fallback xmlns="">
      <p:transition spd="slow" advTm="3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Sjokolade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0F8D29D8-962D-D74E-904F-AE89CA4CF7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4"/>
    </mc:Choice>
    <mc:Fallback xmlns="">
      <p:transition spd="slow" advTm="4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Marsjere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F25414C2-964B-C344-9B1D-12D77758EC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1"/>
    </mc:Choice>
    <mc:Fallback xmlns="">
      <p:transition spd="slow" advTm="3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Posisjon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C3CEB7E7-8268-9944-8273-EF41920161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9"/>
    </mc:Choice>
    <mc:Fallback xmlns="">
      <p:transition spd="slow" advTm="3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Sjåfør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ED99E7D8-420F-7046-952D-26AEA1EFE5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6"/>
    </mc:Choice>
    <mc:Fallback xmlns="">
      <p:transition spd="slow" advTm="2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Skjegg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C148F213-E370-124E-ADD1-70C3E61F09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0"/>
    </mc:Choice>
    <mc:Fallback xmlns="">
      <p:transition spd="slow" advTm="2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Skjenke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D47A2EBA-AE24-A840-A8AF-663E411A2B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9"/>
    </mc:Choice>
    <mc:Fallback xmlns="">
      <p:transition spd="slow" advTm="2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106&quot;&gt;&lt;object type=&quot;3&quot; unique_id=&quot;10107&quot;&gt;&lt;property id=&quot;20148&quot; value=&quot;5&quot;/&gt;&lt;property id=&quot;20300&quot; value=&quot;Slide 1 - &amp;quot;Sjakk&amp;amp;#x09;&amp;quot;&quot;/&gt;&lt;property id=&quot;20307&quot; value=&quot;256&quot;/&gt;&lt;/object&gt;&lt;object type=&quot;3&quot; unique_id=&quot;10108&quot;&gt;&lt;property id=&quot;20148&quot; value=&quot;5&quot;/&gt;&lt;property id=&quot;20300&quot; value=&quot;Slide 2 - &amp;quot;Sjekke&amp;quot;&quot;/&gt;&lt;property id=&quot;20307&quot; value=&quot;257&quot;/&gt;&lt;/object&gt;&lt;object type=&quot;3&quot; unique_id=&quot;10109&quot;&gt;&lt;property id=&quot;20148&quot; value=&quot;5&quot;/&gt;&lt;property id=&quot;20300&quot; value=&quot;Slide 3 - &amp;quot;Sjokk&amp;quot;&quot;/&gt;&lt;property id=&quot;20307&quot; value=&quot;260&quot;/&gt;&lt;/object&gt;&lt;object type=&quot;3&quot; unique_id=&quot;10110&quot;&gt;&lt;property id=&quot;20148&quot; value=&quot;5&quot;/&gt;&lt;property id=&quot;20300&quot; value=&quot;Slide 4 - &amp;quot;Sjokolade&amp;quot;&quot;/&gt;&lt;property id=&quot;20307&quot; value=&quot;259&quot;/&gt;&lt;/object&gt;&lt;object type=&quot;3&quot; unique_id=&quot;10111&quot;&gt;&lt;property id=&quot;20148&quot; value=&quot;5&quot;/&gt;&lt;property id=&quot;20300&quot; value=&quot;Slide 5 - &amp;quot;Marsjere&amp;quot;&quot;/&gt;&lt;property id=&quot;20307&quot; value=&quot;258&quot;/&gt;&lt;/object&gt;&lt;object type=&quot;3&quot; unique_id=&quot;10112&quot;&gt;&lt;property id=&quot;20148&quot; value=&quot;5&quot;/&gt;&lt;property id=&quot;20300&quot; value=&quot;Slide 8 - &amp;quot;Skjegg&amp;quot;&quot;/&gt;&lt;property id=&quot;20307&quot; value=&quot;261&quot;/&gt;&lt;/object&gt;&lt;object type=&quot;3&quot; unique_id=&quot;10113&quot;&gt;&lt;property id=&quot;20148&quot; value=&quot;5&quot;/&gt;&lt;property id=&quot;20300&quot; value=&quot;Slide 10 - &amp;quot;Avskjed&amp;quot;&quot;/&gt;&lt;property id=&quot;20307&quot; value=&quot;262&quot;/&gt;&lt;/object&gt;&lt;object type=&quot;3&quot; unique_id=&quot;10114&quot;&gt;&lt;property id=&quot;20148&quot; value=&quot;5&quot;/&gt;&lt;property id=&quot;20300&quot; value=&quot;Slide 12 - &amp;quot;Forskjell&amp;quot;&quot;/&gt;&lt;property id=&quot;20307&quot; value=&quot;263&quot;/&gt;&lt;/object&gt;&lt;object type=&quot;3&quot; unique_id=&quot;10115&quot;&gt;&lt;property id=&quot;20148&quot; value=&quot;5&quot;/&gt;&lt;property id=&quot;20300&quot; value=&quot;Slide 13 - &amp;quot;Skjønne&amp;quot;&quot;/&gt;&lt;property id=&quot;20307&quot; value=&quot;264&quot;/&gt;&lt;/object&gt;&lt;object type=&quot;3&quot; unique_id=&quot;10116&quot;&gt;&lt;property id=&quot;20148&quot; value=&quot;5&quot;/&gt;&lt;property id=&quot;20300&quot; value=&quot;Slide 14 - &amp;quot;Skive&amp;quot;&quot;/&gt;&lt;property id=&quot;20307&quot; value=&quot;269&quot;/&gt;&lt;/object&gt;&lt;object type=&quot;3&quot; unique_id=&quot;10117&quot;&gt;&lt;property id=&quot;20148&quot; value=&quot;5&quot;/&gt;&lt;property id=&quot;20300&quot; value=&quot;Slide 16 - &amp;quot;Skinne&amp;quot;&quot;/&gt;&lt;property id=&quot;20307&quot; value=&quot;268&quot;/&gt;&lt;/object&gt;&lt;object type=&quot;3&quot; unique_id=&quot;10118&quot;&gt;&lt;property id=&quot;20148&quot; value=&quot;5&quot;/&gt;&lt;property id=&quot;20300&quot; value=&quot;Slide 17 - &amp;quot;Skisse&amp;quot;&quot;/&gt;&lt;property id=&quot;20307&quot; value=&quot;267&quot;/&gt;&lt;/object&gt;&lt;object type=&quot;3&quot; unique_id=&quot;10119&quot;&gt;&lt;property id=&quot;20148&quot; value=&quot;5&quot;/&gt;&lt;property id=&quot;20300&quot; value=&quot;Slide 18 - &amp;quot;Skille&amp;quot;&quot;/&gt;&lt;property id=&quot;20307&quot; value=&quot;266&quot;/&gt;&lt;/object&gt;&lt;object type=&quot;3&quot; unique_id=&quot;10120&quot;&gt;&lt;property id=&quot;20148&quot; value=&quot;5&quot;/&gt;&lt;property id=&quot;20300&quot; value=&quot;Slide 19 - &amp;quot;Solskinn&amp;quot;&quot;/&gt;&lt;property id=&quot;20307&quot; value=&quot;265&quot;/&gt;&lt;/object&gt;&lt;object type=&quot;3&quot; unique_id=&quot;10121&quot;&gt;&lt;property id=&quot;20148&quot; value=&quot;5&quot;/&gt;&lt;property id=&quot;20300&quot; value=&quot;Slide 20 - &amp;quot;Skyer&amp;quot;&quot;/&gt;&lt;property id=&quot;20307&quot; value=&quot;274&quot;/&gt;&lt;/object&gt;&lt;object type=&quot;3&quot; unique_id=&quot;10122&quot;&gt;&lt;property id=&quot;20148&quot; value=&quot;5&quot;/&gt;&lt;property id=&quot;20300&quot; value=&quot;Slide 11 - &amp;quot;Skjerm&amp;quot;&quot;/&gt;&lt;property id=&quot;20307&quot; value=&quot;273&quot;/&gt;&lt;/object&gt;&lt;object type=&quot;3&quot; unique_id=&quot;10123&quot;&gt;&lt;property id=&quot;20148&quot; value=&quot;5&quot;/&gt;&lt;property id=&quot;20300&quot; value=&quot;Slide 22 - &amp;quot;Skyld&amp;quot;&quot;/&gt;&lt;property id=&quot;20307&quot; value=&quot;272&quot;/&gt;&lt;/object&gt;&lt;object type=&quot;3&quot; unique_id=&quot;10124&quot;&gt;&lt;property id=&quot;20148&quot; value=&quot;5&quot;/&gt;&lt;property id=&quot;20300&quot; value=&quot;Slide 23 - &amp;quot;Skygge&amp;quot;&quot;/&gt;&lt;property id=&quot;20307&quot; value=&quot;271&quot;/&gt;&lt;/object&gt;&lt;object type=&quot;3&quot; unique_id=&quot;10125&quot;&gt;&lt;property id=&quot;20148&quot; value=&quot;5&quot;/&gt;&lt;property id=&quot;20300&quot; value=&quot;Slide 24 - &amp;quot;Geni&amp;quot;&quot;/&gt;&lt;property id=&quot;20307&quot; value=&quot;270&quot;/&gt;&lt;/object&gt;&lt;object type=&quot;3&quot; unique_id=&quot;10126&quot;&gt;&lt;property id=&quot;20148&quot; value=&quot;5&quot;/&gt;&lt;property id=&quot;20300&quot; value=&quot;Slide 21 - &amp;quot;Skyte&amp;quot;&quot;/&gt;&lt;property id=&quot;20307&quot; value=&quot;279&quot;/&gt;&lt;/object&gt;&lt;object type=&quot;3&quot; unique_id=&quot;10127&quot;&gt;&lt;property id=&quot;20148&quot; value=&quot;5&quot;/&gt;&lt;property id=&quot;20300&quot; value=&quot;Slide 15 - &amp;quot;Skip&amp;quot;&quot;/&gt;&lt;property id=&quot;20307&quot; value=&quot;278&quot;/&gt;&lt;/object&gt;&lt;object type=&quot;3&quot; unique_id=&quot;10523&quot;&gt;&lt;property id=&quot;20148&quot; value=&quot;5&quot;/&gt;&lt;property id=&quot;20300&quot; value=&quot;Slide 6 - &amp;quot;Posisjon&amp;quot;&quot;/&gt;&lt;property id=&quot;20307&quot; value=&quot;280&quot;/&gt;&lt;/object&gt;&lt;object type=&quot;3&quot; unique_id=&quot;10524&quot;&gt;&lt;property id=&quot;20148&quot; value=&quot;5&quot;/&gt;&lt;property id=&quot;20300&quot; value=&quot;Slide 7 - &amp;quot;Sjåfør&amp;quot;&quot;/&gt;&lt;property id=&quot;20307&quot; value=&quot;281&quot;/&gt;&lt;/object&gt;&lt;object type=&quot;3&quot; unique_id=&quot;10525&quot;&gt;&lt;property id=&quot;20148&quot; value=&quot;5&quot;/&gt;&lt;property id=&quot;20300&quot; value=&quot;Slide 9 - &amp;quot;Skjenke&amp;quot;&quot;/&gt;&lt;property id=&quot;20307&quot; value=&quot;282&quot;/&gt;&lt;/object&gt;&lt;object type=&quot;3&quot; unique_id=&quot;13070&quot;&gt;&lt;property id=&quot;20148&quot; value=&quot;5&quot;/&gt;&lt;property id=&quot;20300&quot; value=&quot;Slide 25 - &amp;quot;Giro&amp;quot;&quot;/&gt;&lt;property id=&quot;20307&quot; value=&quot;283&quot;/&gt;&lt;/object&gt;&lt;/object&gt;&lt;object type=&quot;8&quot; unique_id=&quot;1015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Widescreen</PresentationFormat>
  <Paragraphs>25</Paragraphs>
  <Slides>25</Slides>
  <Notes>0</Notes>
  <HiddenSlides>0</HiddenSlides>
  <MMClips>25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Office-tema</vt:lpstr>
      <vt:lpstr>Sjakk </vt:lpstr>
      <vt:lpstr>Sjekke</vt:lpstr>
      <vt:lpstr>Sjokk</vt:lpstr>
      <vt:lpstr>Sjokolade</vt:lpstr>
      <vt:lpstr>Marsjere</vt:lpstr>
      <vt:lpstr>Posisjon</vt:lpstr>
      <vt:lpstr>Sjåfør</vt:lpstr>
      <vt:lpstr>Skjegg</vt:lpstr>
      <vt:lpstr>Skjenke</vt:lpstr>
      <vt:lpstr>Avskjed</vt:lpstr>
      <vt:lpstr>Skjerm</vt:lpstr>
      <vt:lpstr>Forskjell</vt:lpstr>
      <vt:lpstr>Skjønne</vt:lpstr>
      <vt:lpstr>Skive</vt:lpstr>
      <vt:lpstr>Skip</vt:lpstr>
      <vt:lpstr>Skinne</vt:lpstr>
      <vt:lpstr>Skisse</vt:lpstr>
      <vt:lpstr>Skille</vt:lpstr>
      <vt:lpstr>Solskinn</vt:lpstr>
      <vt:lpstr>Skyer</vt:lpstr>
      <vt:lpstr>Skyte</vt:lpstr>
      <vt:lpstr>Skyld</vt:lpstr>
      <vt:lpstr>Skygge</vt:lpstr>
      <vt:lpstr>Geni</vt:lpstr>
      <vt:lpstr>Giro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/>
  <cp:revision>126</cp:revision>
  <dcterms:created xsi:type="dcterms:W3CDTF">2020-02-17T14:16:14Z</dcterms:created>
  <dcterms:modified xsi:type="dcterms:W3CDTF">2020-12-14T14:49:02Z</dcterms:modified>
</cp:coreProperties>
</file>