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80" r:id="rId7"/>
    <p:sldId id="281" r:id="rId8"/>
    <p:sldId id="261" r:id="rId9"/>
    <p:sldId id="282" r:id="rId10"/>
    <p:sldId id="262" r:id="rId11"/>
    <p:sldId id="273" r:id="rId12"/>
    <p:sldId id="263" r:id="rId13"/>
    <p:sldId id="264" r:id="rId14"/>
    <p:sldId id="269" r:id="rId15"/>
    <p:sldId id="278" r:id="rId16"/>
    <p:sldId id="268" r:id="rId17"/>
    <p:sldId id="267" r:id="rId18"/>
    <p:sldId id="266" r:id="rId19"/>
    <p:sldId id="265" r:id="rId20"/>
    <p:sldId id="274" r:id="rId21"/>
    <p:sldId id="279" r:id="rId22"/>
    <p:sldId id="272" r:id="rId23"/>
    <p:sldId id="271" r:id="rId24"/>
    <p:sldId id="270" r:id="rId25"/>
  </p:sldIdLst>
  <p:sldSz cx="12192000" cy="6858000"/>
  <p:notesSz cx="6858000" cy="9144000"/>
  <p:custDataLst>
    <p:tags r:id="rId26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FFD1"/>
    <a:srgbClr val="FBC1C1"/>
    <a:srgbClr val="F1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80EB70-E9E8-DA4B-9DBC-E5C3CD664CAD}" v="1" dt="2020-06-04T09:43:29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569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ål Lennart Horne" userId="46f3cf5ea75126dc" providerId="LiveId" clId="{6780EB70-E9E8-DA4B-9DBC-E5C3CD664CAD}"/>
    <pc:docChg chg="modSld">
      <pc:chgData name="Pål Lennart Horne" userId="46f3cf5ea75126dc" providerId="LiveId" clId="{6780EB70-E9E8-DA4B-9DBC-E5C3CD664CAD}" dt="2020-06-04T09:43:29.696" v="0"/>
      <pc:docMkLst>
        <pc:docMk/>
      </pc:docMkLst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3911251947" sldId="256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3911251947" sldId="256"/>
            <ac:picMk id="3" creationId="{C3C6F402-2D01-3F4E-8232-EC417CF7E8E9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3366962778" sldId="257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3366962778" sldId="257"/>
            <ac:picMk id="3" creationId="{EEED3DFC-67ED-464D-9DAA-CFD6B8842C34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2392057269" sldId="258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2392057269" sldId="258"/>
            <ac:picMk id="3" creationId="{E289D9EF-AB81-E04A-A315-46FC52B5C859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2433252518" sldId="259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2433252518" sldId="259"/>
            <ac:picMk id="3" creationId="{4D8336EA-82BD-FE41-A53E-1A8141667FEF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2673664830" sldId="260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2673664830" sldId="260"/>
            <ac:picMk id="3" creationId="{7B1909CA-CD7A-D74C-8E1D-9B97307A79E0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4107512281" sldId="261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4107512281" sldId="261"/>
            <ac:picMk id="3" creationId="{A2A2550D-FB35-F64E-AF33-3866E2A28042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1654860668" sldId="262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1654860668" sldId="262"/>
            <ac:picMk id="3" creationId="{BC443C35-8AF0-FF4D-8382-78A8E9602142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2201772505" sldId="263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2201772505" sldId="263"/>
            <ac:picMk id="3" creationId="{C78A68A5-0B11-9A4B-A4AA-E28BDEE5B4A8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4195673724" sldId="264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4195673724" sldId="264"/>
            <ac:picMk id="3" creationId="{54EF2009-CE97-5147-BA9F-494FB02BEF40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41318955" sldId="265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41318955" sldId="265"/>
            <ac:picMk id="3" creationId="{D526C7C9-96D0-A74E-94C5-06A2E1292FBD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1258517187" sldId="266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1258517187" sldId="266"/>
            <ac:picMk id="3" creationId="{7A4FABBA-3414-C74B-898F-3940D7EF8BCE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1937356165" sldId="267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1937356165" sldId="267"/>
            <ac:picMk id="3" creationId="{2A2953AB-047A-924E-894C-FCAD670D2C49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1021669464" sldId="268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1021669464" sldId="268"/>
            <ac:picMk id="3" creationId="{20D32DBD-60BA-D543-9AC7-A33D12F79949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2845809961" sldId="269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2845809961" sldId="269"/>
            <ac:picMk id="3" creationId="{7EAB38B2-3B02-2D4F-8130-6E191C4AAD5F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2388143496" sldId="270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2388143496" sldId="270"/>
            <ac:picMk id="3" creationId="{BD8788F2-CF68-8B4C-939C-EDC011614DD5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3542212756" sldId="271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3542212756" sldId="271"/>
            <ac:picMk id="3" creationId="{525B012B-2838-6A49-8350-231EF439E67C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1801688793" sldId="272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1801688793" sldId="272"/>
            <ac:picMk id="3" creationId="{A1210328-3F60-8F4F-9B74-992FED68509E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2084515987" sldId="273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2084515987" sldId="273"/>
            <ac:picMk id="3" creationId="{421820D3-C0AA-DB41-ADD4-EA50F0D9A52D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180653000" sldId="274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180653000" sldId="274"/>
            <ac:picMk id="3" creationId="{2B54731E-16D9-6B45-B769-53820115A06A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1779927217" sldId="278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1779927217" sldId="278"/>
            <ac:picMk id="3" creationId="{4BFD9973-47D2-AA43-B762-FC74249D302A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2412939146" sldId="279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2412939146" sldId="279"/>
            <ac:picMk id="3" creationId="{72778D25-6FEE-B84B-A63C-208A507D399A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128221277" sldId="280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128221277" sldId="280"/>
            <ac:picMk id="3" creationId="{EDDE4F79-6D3E-4E43-B142-7AF68F72C5CF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4138491478" sldId="281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4138491478" sldId="281"/>
            <ac:picMk id="3" creationId="{06B3603B-D319-704E-803B-D7D9EC71A956}"/>
          </ac:picMkLst>
        </pc:picChg>
      </pc:sldChg>
      <pc:sldChg chg="addSp modSp modTransition modAnim">
        <pc:chgData name="Pål Lennart Horne" userId="46f3cf5ea75126dc" providerId="LiveId" clId="{6780EB70-E9E8-DA4B-9DBC-E5C3CD664CAD}" dt="2020-06-04T09:43:29.696" v="0"/>
        <pc:sldMkLst>
          <pc:docMk/>
          <pc:sldMk cId="1300008253" sldId="282"/>
        </pc:sldMkLst>
        <pc:picChg chg="add mod">
          <ac:chgData name="Pål Lennart Horne" userId="46f3cf5ea75126dc" providerId="LiveId" clId="{6780EB70-E9E8-DA4B-9DBC-E5C3CD664CAD}" dt="2020-06-04T09:43:29.696" v="0"/>
          <ac:picMkLst>
            <pc:docMk/>
            <pc:sldMk cId="1300008253" sldId="282"/>
            <ac:picMk id="3" creationId="{F17433E9-208B-6D43-8CD1-9D49312AC96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41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2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16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2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96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1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22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33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43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4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38488" y="2800243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Kjapp	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3C6F402-2D01-3F4E-8232-EC417CF7E8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9"/>
    </mc:Choice>
    <mc:Fallback xmlns="">
      <p:transition spd="slow" advTm="2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 err="1">
                <a:cs typeface="Calibri Light"/>
              </a:rPr>
              <a:t>Kjæreste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C443C35-8AF0-FF4D-8382-78A8E96021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3"/>
    </mc:Choice>
    <mc:Fallback xmlns="">
      <p:transition spd="slow" advTm="2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Kjøkken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21820D3-C0AA-DB41-ADD4-EA50F0D9A5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5"/>
    </mc:Choice>
    <mc:Fallback xmlns="">
      <p:transition spd="slow" advTm="2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 err="1">
                <a:cs typeface="Calibri Light"/>
              </a:rPr>
              <a:t>Kirke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78A68A5-0B11-9A4B-A4AA-E28BDEE5B4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1"/>
    </mc:Choice>
    <mc:Fallback xmlns="">
      <p:transition spd="slow" advTm="2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Kilo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4EF2009-CE97-5147-BA9F-494FB02BE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0"/>
    </mc:Choice>
    <mc:Fallback xmlns="">
      <p:transition spd="slow" advTm="2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Kinn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EAB38B2-3B02-2D4F-8130-6E191C4AAD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0"/>
    </mc:Choice>
    <mc:Fallback xmlns="">
      <p:transition spd="slow" advTm="3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Kilen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BFD9973-47D2-AA43-B762-FC74249D30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2"/>
    </mc:Choice>
    <mc:Fallback xmlns="">
      <p:transition spd="slow" advTm="2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Kilde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0D32DBD-60BA-D543-9AC7-A33D12F799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3"/>
    </mc:Choice>
    <mc:Fallback xmlns="">
      <p:transition spd="slow" advTm="2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Kiste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A2953AB-047A-924E-894C-FCAD670D2C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9"/>
    </mc:Choice>
    <mc:Fallback xmlns="">
      <p:transition spd="slow" advTm="2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Kina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A4FABBA-3414-C74B-898F-3940D7EF8B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7"/>
    </mc:Choice>
    <mc:Fallback xmlns="">
      <p:transition spd="slow" advTm="2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Kime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526C7C9-96D0-A74E-94C5-06A2E1292F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0"/>
    </mc:Choice>
    <mc:Fallback xmlns="">
      <p:transition spd="slow" advTm="2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Kjempe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EED3DFC-67ED-464D-9DAA-CFD6B8842C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1"/>
    </mc:Choice>
    <mc:Fallback xmlns="">
      <p:transition spd="slow" advTm="3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Kiosk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B54731E-16D9-6B45-B769-53820115A0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7"/>
    </mc:Choice>
    <mc:Fallback xmlns="">
      <p:transition spd="slow" advTm="2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Kyst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2778D25-6FEE-B84B-A63C-208A507D39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7"/>
    </mc:Choice>
    <mc:Fallback xmlns="">
      <p:transition spd="slow" advTm="2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Kylling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1210328-3F60-8F4F-9B74-992FED685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9"/>
    </mc:Choice>
    <mc:Fallback xmlns="">
      <p:transition spd="slow" advTm="2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Kysse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25B012B-2838-6A49-8350-231EF439E6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"/>
    </mc:Choice>
    <mc:Fallback xmlns="">
      <p:transition spd="slow" advTm="2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Forkynne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D8788F2-CF68-8B4C-939C-EDC011614D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3"/>
    </mc:Choice>
    <mc:Fallback xmlns="">
      <p:transition spd="slow" advTm="2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Kjede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B1909CA-CD7A-D74C-8E1D-9B97307A79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9"/>
    </mc:Choice>
    <mc:Fallback xmlns="">
      <p:transition spd="slow" advTm="2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Kjekk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D8336EA-82BD-FE41-A53E-1A8141667F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8"/>
    </mc:Choice>
    <mc:Fallback xmlns="">
      <p:transition spd="slow" advTm="3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Kjerne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289D9EF-AB81-E04A-A315-46FC52B5C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3"/>
    </mc:Choice>
    <mc:Fallback xmlns="">
      <p:transition spd="slow" advTm="2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Kjepp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DDE4F79-6D3E-4E43-B142-7AF68F72C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4"/>
    </mc:Choice>
    <mc:Fallback xmlns="">
      <p:transition spd="slow" advTm="3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Kjole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6B3603B-D319-704E-803B-D7D9EC71A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9"/>
    </mc:Choice>
    <mc:Fallback xmlns="">
      <p:transition spd="slow" advTm="2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Kjøpe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2A2550D-FB35-F64E-AF33-3866E2A28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9"/>
    </mc:Choice>
    <mc:Fallback xmlns="">
      <p:transition spd="slow" advTm="2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Kjøtt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17433E9-208B-6D43-8CD1-9D49312AC9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1"/>
    </mc:Choice>
    <mc:Fallback xmlns="">
      <p:transition spd="slow" advTm="2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 - &amp;quot;Kjapp&amp;amp;#x09;&amp;quot;&quot;/&gt;&lt;property id=&quot;20307&quot; value=&quot;256&quot;/&gt;&lt;/object&gt;&lt;object type=&quot;3&quot; unique_id=&quot;10108&quot;&gt;&lt;property id=&quot;20148&quot; value=&quot;5&quot;/&gt;&lt;property id=&quot;20300&quot; value=&quot;Slide 2 - &amp;quot;Kjempe&amp;quot;&quot;/&gt;&lt;property id=&quot;20307&quot; value=&quot;257&quot;/&gt;&lt;/object&gt;&lt;object type=&quot;3&quot; unique_id=&quot;10109&quot;&gt;&lt;property id=&quot;20148&quot; value=&quot;5&quot;/&gt;&lt;property id=&quot;20300&quot; value=&quot;Slide 3 - &amp;quot;Kjede&amp;quot;&quot;/&gt;&lt;property id=&quot;20307&quot; value=&quot;260&quot;/&gt;&lt;/object&gt;&lt;object type=&quot;3&quot; unique_id=&quot;10110&quot;&gt;&lt;property id=&quot;20148&quot; value=&quot;5&quot;/&gt;&lt;property id=&quot;20300&quot; value=&quot;Slide 4 - &amp;quot;Kjekk&amp;quot;&quot;/&gt;&lt;property id=&quot;20307&quot; value=&quot;259&quot;/&gt;&lt;/object&gt;&lt;object type=&quot;3&quot; unique_id=&quot;10111&quot;&gt;&lt;property id=&quot;20148&quot; value=&quot;5&quot;/&gt;&lt;property id=&quot;20300&quot; value=&quot;Slide 5 - &amp;quot;Kjerne&amp;quot;&quot;/&gt;&lt;property id=&quot;20307&quot; value=&quot;258&quot;/&gt;&lt;/object&gt;&lt;object type=&quot;3&quot; unique_id=&quot;10112&quot;&gt;&lt;property id=&quot;20148&quot; value=&quot;5&quot;/&gt;&lt;property id=&quot;20300&quot; value=&quot;Slide 8 - &amp;quot;Kjøpe&amp;quot;&quot;/&gt;&lt;property id=&quot;20307&quot; value=&quot;261&quot;/&gt;&lt;/object&gt;&lt;object type=&quot;3&quot; unique_id=&quot;10113&quot;&gt;&lt;property id=&quot;20148&quot; value=&quot;5&quot;/&gt;&lt;property id=&quot;20300&quot; value=&quot;Slide 10 - &amp;quot;Kjæreste&amp;quot;&quot;/&gt;&lt;property id=&quot;20307&quot; value=&quot;262&quot;/&gt;&lt;/object&gt;&lt;object type=&quot;3&quot; unique_id=&quot;10114&quot;&gt;&lt;property id=&quot;20148&quot; value=&quot;5&quot;/&gt;&lt;property id=&quot;20300&quot; value=&quot;Slide 12 - &amp;quot;Kirke&amp;quot;&quot;/&gt;&lt;property id=&quot;20307&quot; value=&quot;263&quot;/&gt;&lt;/object&gt;&lt;object type=&quot;3&quot; unique_id=&quot;10115&quot;&gt;&lt;property id=&quot;20148&quot; value=&quot;5&quot;/&gt;&lt;property id=&quot;20300&quot; value=&quot;Slide 13 - &amp;quot;Kilo&amp;quot;&quot;/&gt;&lt;property id=&quot;20307&quot; value=&quot;264&quot;/&gt;&lt;/object&gt;&lt;object type=&quot;3&quot; unique_id=&quot;10116&quot;&gt;&lt;property id=&quot;20148&quot; value=&quot;5&quot;/&gt;&lt;property id=&quot;20300&quot; value=&quot;Slide 14 - &amp;quot;Kinn&amp;quot;&quot;/&gt;&lt;property id=&quot;20307&quot; value=&quot;269&quot;/&gt;&lt;/object&gt;&lt;object type=&quot;3&quot; unique_id=&quot;10117&quot;&gt;&lt;property id=&quot;20148&quot; value=&quot;5&quot;/&gt;&lt;property id=&quot;20300&quot; value=&quot;Slide 16 - &amp;quot;Kilde&amp;quot;&quot;/&gt;&lt;property id=&quot;20307&quot; value=&quot;268&quot;/&gt;&lt;/object&gt;&lt;object type=&quot;3&quot; unique_id=&quot;10118&quot;&gt;&lt;property id=&quot;20148&quot; value=&quot;5&quot;/&gt;&lt;property id=&quot;20300&quot; value=&quot;Slide 17 - &amp;quot;Kiste&amp;quot;&quot;/&gt;&lt;property id=&quot;20307&quot; value=&quot;267&quot;/&gt;&lt;/object&gt;&lt;object type=&quot;3&quot; unique_id=&quot;10119&quot;&gt;&lt;property id=&quot;20148&quot; value=&quot;5&quot;/&gt;&lt;property id=&quot;20300&quot; value=&quot;Slide 18 - &amp;quot;Kina&amp;quot;&quot;/&gt;&lt;property id=&quot;20307&quot; value=&quot;266&quot;/&gt;&lt;/object&gt;&lt;object type=&quot;3&quot; unique_id=&quot;10120&quot;&gt;&lt;property id=&quot;20148&quot; value=&quot;5&quot;/&gt;&lt;property id=&quot;20300&quot; value=&quot;Slide 19 - &amp;quot;Kime&amp;quot;&quot;/&gt;&lt;property id=&quot;20307&quot; value=&quot;265&quot;/&gt;&lt;/object&gt;&lt;object type=&quot;3&quot; unique_id=&quot;10121&quot;&gt;&lt;property id=&quot;20148&quot; value=&quot;5&quot;/&gt;&lt;property id=&quot;20300&quot; value=&quot;Slide 20 - &amp;quot;Kiosk&amp;quot;&quot;/&gt;&lt;property id=&quot;20307&quot; value=&quot;274&quot;/&gt;&lt;/object&gt;&lt;object type=&quot;3&quot; unique_id=&quot;10122&quot;&gt;&lt;property id=&quot;20148&quot; value=&quot;5&quot;/&gt;&lt;property id=&quot;20300&quot; value=&quot;Slide 11 - &amp;quot;Kjøkken&amp;quot;&quot;/&gt;&lt;property id=&quot;20307&quot; value=&quot;273&quot;/&gt;&lt;/object&gt;&lt;object type=&quot;3&quot; unique_id=&quot;10123&quot;&gt;&lt;property id=&quot;20148&quot; value=&quot;5&quot;/&gt;&lt;property id=&quot;20300&quot; value=&quot;Slide 22 - &amp;quot;Kylling&amp;quot;&quot;/&gt;&lt;property id=&quot;20307&quot; value=&quot;272&quot;/&gt;&lt;/object&gt;&lt;object type=&quot;3&quot; unique_id=&quot;10124&quot;&gt;&lt;property id=&quot;20148&quot; value=&quot;5&quot;/&gt;&lt;property id=&quot;20300&quot; value=&quot;Slide 23 - &amp;quot;Kysse&amp;quot;&quot;/&gt;&lt;property id=&quot;20307&quot; value=&quot;271&quot;/&gt;&lt;/object&gt;&lt;object type=&quot;3&quot; unique_id=&quot;10125&quot;&gt;&lt;property id=&quot;20148&quot; value=&quot;5&quot;/&gt;&lt;property id=&quot;20300&quot; value=&quot;Slide 24 - &amp;quot;Forkynne&amp;quot;&quot;/&gt;&lt;property id=&quot;20307&quot; value=&quot;270&quot;/&gt;&lt;/object&gt;&lt;object type=&quot;3&quot; unique_id=&quot;10126&quot;&gt;&lt;property id=&quot;20148&quot; value=&quot;5&quot;/&gt;&lt;property id=&quot;20300&quot; value=&quot;Slide 21 - &amp;quot;Kyst&amp;quot;&quot;/&gt;&lt;property id=&quot;20307&quot; value=&quot;279&quot;/&gt;&lt;/object&gt;&lt;object type=&quot;3&quot; unique_id=&quot;10127&quot;&gt;&lt;property id=&quot;20148&quot; value=&quot;5&quot;/&gt;&lt;property id=&quot;20300&quot; value=&quot;Slide 15 - &amp;quot;Kilen&amp;quot;&quot;/&gt;&lt;property id=&quot;20307&quot; value=&quot;278&quot;/&gt;&lt;/object&gt;&lt;object type=&quot;3&quot; unique_id=&quot;10523&quot;&gt;&lt;property id=&quot;20148&quot; value=&quot;5&quot;/&gt;&lt;property id=&quot;20300&quot; value=&quot;Slide 6 - &amp;quot;Kjepp&amp;quot;&quot;/&gt;&lt;property id=&quot;20307&quot; value=&quot;280&quot;/&gt;&lt;/object&gt;&lt;object type=&quot;3&quot; unique_id=&quot;10524&quot;&gt;&lt;property id=&quot;20148&quot; value=&quot;5&quot;/&gt;&lt;property id=&quot;20300&quot; value=&quot;Slide 7 - &amp;quot;Kjole&amp;quot;&quot;/&gt;&lt;property id=&quot;20307&quot; value=&quot;281&quot;/&gt;&lt;/object&gt;&lt;object type=&quot;3&quot; unique_id=&quot;10525&quot;&gt;&lt;property id=&quot;20148&quot; value=&quot;5&quot;/&gt;&lt;property id=&quot;20300&quot; value=&quot;Slide 9 - &amp;quot;Kjøtt&amp;quot;&quot;/&gt;&lt;property id=&quot;20307&quot; value=&quot;282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24</Paragraphs>
  <Slides>24</Slides>
  <Notes>0</Notes>
  <HiddenSlides>0</HiddenSlides>
  <MMClips>24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Office-tema</vt:lpstr>
      <vt:lpstr>Kjapp </vt:lpstr>
      <vt:lpstr>Kjempe</vt:lpstr>
      <vt:lpstr>Kjede</vt:lpstr>
      <vt:lpstr>Kjekk</vt:lpstr>
      <vt:lpstr>Kjerne</vt:lpstr>
      <vt:lpstr>Kjepp</vt:lpstr>
      <vt:lpstr>Kjole</vt:lpstr>
      <vt:lpstr>Kjøpe</vt:lpstr>
      <vt:lpstr>Kjøtt</vt:lpstr>
      <vt:lpstr>Kjæreste</vt:lpstr>
      <vt:lpstr>Kjøkken</vt:lpstr>
      <vt:lpstr>Kirke</vt:lpstr>
      <vt:lpstr>Kilo</vt:lpstr>
      <vt:lpstr>Kinn</vt:lpstr>
      <vt:lpstr>Kilen</vt:lpstr>
      <vt:lpstr>Kilde</vt:lpstr>
      <vt:lpstr>Kiste</vt:lpstr>
      <vt:lpstr>Kina</vt:lpstr>
      <vt:lpstr>Kime</vt:lpstr>
      <vt:lpstr>Kiosk</vt:lpstr>
      <vt:lpstr>Kyst</vt:lpstr>
      <vt:lpstr>Kylling</vt:lpstr>
      <vt:lpstr>Kysse</vt:lpstr>
      <vt:lpstr>Forkynne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126</cp:revision>
  <dcterms:created xsi:type="dcterms:W3CDTF">2020-02-17T14:16:14Z</dcterms:created>
  <dcterms:modified xsi:type="dcterms:W3CDTF">2020-12-14T14:44:11Z</dcterms:modified>
</cp:coreProperties>
</file>